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ableStyles" Target="tableStyle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7DFBB-6AFF-4959-9604-1DE69E39341A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B9FCB-249B-4219-899A-B55078D84A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563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7DFBB-6AFF-4959-9604-1DE69E39341A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B9FCB-249B-4219-899A-B55078D84A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136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7DFBB-6AFF-4959-9604-1DE69E39341A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B9FCB-249B-4219-899A-B55078D84A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9081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7DFBB-6AFF-4959-9604-1DE69E39341A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B9FCB-249B-4219-899A-B55078D84A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423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7DFBB-6AFF-4959-9604-1DE69E39341A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B9FCB-249B-4219-899A-B55078D84A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308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7DFBB-6AFF-4959-9604-1DE69E39341A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B9FCB-249B-4219-899A-B55078D84A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845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7DFBB-6AFF-4959-9604-1DE69E39341A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B9FCB-249B-4219-899A-B55078D84A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74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7DFBB-6AFF-4959-9604-1DE69E39341A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B9FCB-249B-4219-899A-B55078D84A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082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7DFBB-6AFF-4959-9604-1DE69E39341A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B9FCB-249B-4219-899A-B55078D84A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279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7DFBB-6AFF-4959-9604-1DE69E39341A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B9FCB-249B-4219-899A-B55078D84A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250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7DFBB-6AFF-4959-9604-1DE69E39341A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B9FCB-249B-4219-899A-B55078D84A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909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7DFBB-6AFF-4959-9604-1DE69E39341A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B9FCB-249B-4219-899A-B55078D84A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501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5.png" /><Relationship Id="rId5" Type="http://schemas.openxmlformats.org/officeDocument/2006/relationships/image" Target="../media/image4.png" /><Relationship Id="rId4" Type="http://schemas.openxmlformats.org/officeDocument/2006/relationships/image" Target="../media/image3.png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12.png" /><Relationship Id="rId4" Type="http://schemas.openxmlformats.org/officeDocument/2006/relationships/image" Target="../media/image11.png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Военные вещи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7869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Алюминиевые и стеклянные фляги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177" y="1600200"/>
            <a:ext cx="6547646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6166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Каски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Великой Отечественной войны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670441"/>
            <a:ext cx="2945737" cy="2207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0190" y="1646076"/>
            <a:ext cx="3835145" cy="2596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1646" y="4144722"/>
            <a:ext cx="3386117" cy="253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137131"/>
            <a:ext cx="2520280" cy="2419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3464" y="4144722"/>
            <a:ext cx="3013632" cy="2353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6499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1.Первый советский шлем М 1929 или (М 29)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844824"/>
            <a:ext cx="5793432" cy="456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4737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2."Стальной шлем 1936" ("СШ-36") 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988840"/>
            <a:ext cx="4237062" cy="4138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3605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3.СШ-40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72816"/>
            <a:ext cx="6048672" cy="404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1236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Фляжки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Великой Отечественной войны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870" y="2473268"/>
            <a:ext cx="3048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0561" y="2473268"/>
            <a:ext cx="2097816" cy="279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343926"/>
            <a:ext cx="21717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347812"/>
            <a:ext cx="1968366" cy="3514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5032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Стеклянная фляга красноармейца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412776"/>
            <a:ext cx="3785468" cy="5047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24821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Алюминиевая фляга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35112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Алюминиевые фляги нового образца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37592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37</Words>
  <Application>Microsoft Office PowerPoint</Application>
  <PresentationFormat>Экран (4:3)</PresentationFormat>
  <Paragraphs>10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Военные вещи</vt:lpstr>
      <vt:lpstr>Каски  Великой Отечественной войны</vt:lpstr>
      <vt:lpstr>1.Первый советский шлем М 1929 или (М 29)</vt:lpstr>
      <vt:lpstr>2."Стальной шлем 1936" ("СШ-36") </vt:lpstr>
      <vt:lpstr>3.СШ-40</vt:lpstr>
      <vt:lpstr>Фляжки  Великой Отечественной войны</vt:lpstr>
      <vt:lpstr>Стеклянная фляга красноармейца</vt:lpstr>
      <vt:lpstr>Алюминиевая фляга</vt:lpstr>
      <vt:lpstr>Алюминиевые фляги нового образца</vt:lpstr>
      <vt:lpstr>Алюминиевые и стеклянные фляги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Военные вещи</dc:title>
  <dc:creator>Семья</dc:creator>
  <cp:lastModifiedBy>k.khizeva@gmail.com</cp:lastModifiedBy>
  <cp:revision>7</cp:revision>
  <dcterms:created xsi:type="dcterms:W3CDTF">2020-03-10T14:32:55Z</dcterms:created>
  <dcterms:modified xsi:type="dcterms:W3CDTF">2020-04-07T12:47:00Z</dcterms:modified>
</cp:coreProperties>
</file>