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DFBB-6AFF-4959-9604-1DE69E39341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9FCB-249B-4219-899A-B55078D84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6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DFBB-6AFF-4959-9604-1DE69E39341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9FCB-249B-4219-899A-B55078D84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3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DFBB-6AFF-4959-9604-1DE69E39341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9FCB-249B-4219-899A-B55078D84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8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DFBB-6AFF-4959-9604-1DE69E39341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9FCB-249B-4219-899A-B55078D84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2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DFBB-6AFF-4959-9604-1DE69E39341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9FCB-249B-4219-899A-B55078D84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0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DFBB-6AFF-4959-9604-1DE69E39341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9FCB-249B-4219-899A-B55078D84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4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DFBB-6AFF-4959-9604-1DE69E39341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9FCB-249B-4219-899A-B55078D84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DFBB-6AFF-4959-9604-1DE69E39341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9FCB-249B-4219-899A-B55078D84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8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DFBB-6AFF-4959-9604-1DE69E39341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9FCB-249B-4219-899A-B55078D84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7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DFBB-6AFF-4959-9604-1DE69E39341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9FCB-249B-4219-899A-B55078D84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5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DFBB-6AFF-4959-9604-1DE69E39341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9FCB-249B-4219-899A-B55078D84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DFBB-6AFF-4959-9604-1DE69E39341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9FCB-249B-4219-899A-B55078D84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0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вещи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8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Алюминиевые и стеклянные фляги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77" y="1600200"/>
            <a:ext cx="65476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16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70441"/>
            <a:ext cx="2945737" cy="220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90" y="1646076"/>
            <a:ext cx="3835145" cy="25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46" y="4144722"/>
            <a:ext cx="3386117" cy="253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37131"/>
            <a:ext cx="2520280" cy="24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64" y="4144722"/>
            <a:ext cx="3013632" cy="235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49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1.Первый советский шлем М 1929 или (М 29)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793432" cy="456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73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2."Стальной шлем 1936" ("СШ-36")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4237062" cy="41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60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3.СШ-40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6048672" cy="40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23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Фляжки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70" y="2473268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61" y="2473268"/>
            <a:ext cx="2097816" cy="27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3926"/>
            <a:ext cx="2171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7812"/>
            <a:ext cx="1968366" cy="351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3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Стеклянная фляга красноармейца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785468" cy="504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4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Алюминиевая фляга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1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Алюминиевые фляги нового образца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759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Военные вещи</vt:lpstr>
      <vt:lpstr>Каски  Великой Отечественной войны</vt:lpstr>
      <vt:lpstr>1.Первый советский шлем М 1929 или (М 29)</vt:lpstr>
      <vt:lpstr>2."Стальной шлем 1936" ("СШ-36") </vt:lpstr>
      <vt:lpstr>3.СШ-40</vt:lpstr>
      <vt:lpstr>Фляжки  Великой Отечественной войны</vt:lpstr>
      <vt:lpstr>Стеклянная фляга красноармейца</vt:lpstr>
      <vt:lpstr>Алюминиевая фляга</vt:lpstr>
      <vt:lpstr>Алюминиевые фляги нового образца</vt:lpstr>
      <vt:lpstr>Алюминиевые и стеклянные фляги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Военные вещи</dc:title>
  <dc:creator>Семья</dc:creator>
  <cp:lastModifiedBy>k.khizeva@gmail.com</cp:lastModifiedBy>
  <cp:revision>7</cp:revision>
  <dcterms:created xsi:type="dcterms:W3CDTF">2020-03-10T14:32:55Z</dcterms:created>
  <dcterms:modified xsi:type="dcterms:W3CDTF">2020-04-07T12:47:00Z</dcterms:modified>
</cp:coreProperties>
</file>