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58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5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0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3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0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0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55C9-4F93-4EB9-941A-5CB52FCCB13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0F77-B1FE-474D-BA34-E07497E9D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Музей </a:t>
            </a:r>
            <a:r>
              <a:rPr lang="ru-RU" dirty="0" smtClean="0"/>
              <a:t>истории Лицея №88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1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Музей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истории Лицея№88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Музей истории Лицея №88 был создан по инициативе директора Лицея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Крупкиной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Т.А. 31.05.2005 года прошла первая паспортизация, 15.09.2024 музей паспортизирован в очередной раз, областной аттестационной комиссией музею присвоено звание «Музей образовательной организации».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Музей осуществляет работу в соответствии с программой. Большое количество учебных часов в программе отведено систематизации экспонатов музея, поисковой работе, работе с архивными документами, подготовке и проведению экскурсий.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Активно участвуем в выставках, конкурсах, представляем на них результаты работы юных исследователей по тематике музея, «Ночи музеев».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Музей является структурным подразделением научно-методического центра Лицея, способствует развитию историко-краеведческой работы, воспитанию патриотизма подрастающего поколения.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Аннотация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Основная </a:t>
            </a:r>
            <a:r>
              <a:rPr lang="ru-RU" dirty="0"/>
              <a:t>деятельность музея Лицея №88 заключается в поисково-собирательской деятельности по пополнению фондов музея, экскурсионно-просветительской (тематические выставки), культурно-образовательной (проведении различных мероприятий: встречи с интересными людьми, музейные уроки, организация праздников, проектная деятельность), ежемесячное оформление стенда «Календарь памятных дат».</a:t>
            </a:r>
          </a:p>
        </p:txBody>
      </p:sp>
    </p:spTree>
    <p:extLst>
      <p:ext uri="{BB962C8B-B14F-4D97-AF65-F5344CB8AC3E}">
        <p14:creationId xmlns:p14="http://schemas.microsoft.com/office/powerpoint/2010/main" val="30865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Краткая характеристика основного и вспомогательного фонда музея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В музее 508 единиц хранения, 25 единиц вспомогательного фонда. Большинство экспонатов располагаются в витринах и демонстрационных столах. Фонды разнообразны: от экспонатов Лицея: школьная парта, атрибуты пионерской и комсомольской организаций до экспонатов быта нашего русского человека: рубели, утюги, старинные весы, керосиновые лампы, самовары, ступы, корыто, сечка, закон Божий второй половины XIX века, карманный молитвенник. Во вспомогательном фонде представлены разработанные экскурсии, воспоминания участников ВОВ, методика музейного дела, фотографии, афиши.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к дню Лицеиста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630131" cy="35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104456" cy="35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к </a:t>
            </a:r>
            <a:r>
              <a:rPr lang="ru-RU" smtClean="0"/>
              <a:t>Дню Победы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08712" cy="4806534"/>
          </a:xfrm>
        </p:spPr>
      </p:pic>
    </p:spTree>
    <p:extLst>
      <p:ext uri="{BB962C8B-B14F-4D97-AF65-F5344CB8AC3E}">
        <p14:creationId xmlns:p14="http://schemas.microsoft.com/office/powerpoint/2010/main" val="10322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к </a:t>
            </a:r>
            <a:r>
              <a:rPr lang="ru-RU" smtClean="0"/>
              <a:t>Дню Победы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Экскурсии, посвященная </a:t>
            </a:r>
            <a:r>
              <a:rPr lang="ru-RU" smtClean="0"/>
              <a:t>пионерской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947254" cy="2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4043264" cy="3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музее Лицея проводятся разнообразные экскурсии:</a:t>
            </a:r>
          </a:p>
          <a:p>
            <a:r>
              <a:rPr lang="ru-RU" dirty="0" smtClean="0"/>
              <a:t>Лицейская неделя-13</a:t>
            </a:r>
          </a:p>
          <a:p>
            <a:r>
              <a:rPr lang="ru-RU" dirty="0" smtClean="0"/>
              <a:t>Герои России-7</a:t>
            </a:r>
          </a:p>
          <a:p>
            <a:r>
              <a:rPr lang="ru-RU" dirty="0" smtClean="0"/>
              <a:t>Блокада Ленинграда-4</a:t>
            </a:r>
          </a:p>
          <a:p>
            <a:r>
              <a:rPr lang="ru-RU" dirty="0" smtClean="0"/>
              <a:t>Одинцов М.П.-9</a:t>
            </a:r>
          </a:p>
          <a:p>
            <a:r>
              <a:rPr lang="ru-RU" dirty="0" err="1" smtClean="0"/>
              <a:t>Покрышкин</a:t>
            </a:r>
            <a:r>
              <a:rPr lang="ru-RU" dirty="0" smtClean="0"/>
              <a:t> А.И. -2</a:t>
            </a:r>
          </a:p>
          <a:p>
            <a:r>
              <a:rPr lang="ru-RU" dirty="0" smtClean="0"/>
              <a:t>Для представителей Регионального Форума-2</a:t>
            </a:r>
          </a:p>
          <a:p>
            <a:r>
              <a:rPr lang="ru-RU" dirty="0" smtClean="0"/>
              <a:t>День Победы-16</a:t>
            </a:r>
          </a:p>
          <a:p>
            <a:r>
              <a:rPr lang="ru-RU" dirty="0" smtClean="0"/>
              <a:t>Быт русского народа-5</a:t>
            </a:r>
          </a:p>
          <a:p>
            <a:r>
              <a:rPr lang="ru-RU" dirty="0" smtClean="0"/>
              <a:t>За год в музее проведено 58 экскурсий, которые посетили 1458 человек.</a:t>
            </a:r>
          </a:p>
          <a:p>
            <a:r>
              <a:rPr lang="ru-RU" dirty="0" smtClean="0"/>
              <a:t>Приняли участие в Региональном Форуме 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175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337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Аннотация</vt:lpstr>
      <vt:lpstr>Краткая характеристика основного и вспомогательного фонда музея </vt:lpstr>
      <vt:lpstr>Экскурсии к дню Лицеиста </vt:lpstr>
      <vt:lpstr>Экскурсии к Дню Победы</vt:lpstr>
      <vt:lpstr>Экскурсии к Дню Победы</vt:lpstr>
      <vt:lpstr>Экскурсии, посвященная пионерской организации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2024-06-10T04:27:57Z</dcterms:created>
  <dcterms:modified xsi:type="dcterms:W3CDTF">2024-06-10T07:40:18Z</dcterms:modified>
</cp:coreProperties>
</file>