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4" r:id="rId7"/>
    <p:sldId id="263" r:id="rId8"/>
    <p:sldId id="262" r:id="rId9"/>
    <p:sldId id="261" r:id="rId10"/>
    <p:sldId id="268" r:id="rId11"/>
    <p:sldId id="267" r:id="rId12"/>
    <p:sldId id="265" r:id="rId13"/>
    <p:sldId id="260" r:id="rId14"/>
    <p:sldId id="271" r:id="rId15"/>
    <p:sldId id="270" r:id="rId16"/>
    <p:sldId id="273" r:id="rId17"/>
    <p:sldId id="272" r:id="rId18"/>
    <p:sldId id="269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424936" cy="274367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Художественный мир уральских сказов П.П. Бажова: </a:t>
            </a: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читателем</a:t>
            </a: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5085184"/>
            <a:ext cx="8784976" cy="1608584"/>
          </a:xfrm>
        </p:spPr>
        <p:txBody>
          <a:bodyPr>
            <a:noAutofit/>
          </a:bodyPr>
          <a:lstStyle/>
          <a:p>
            <a:pPr algn="l"/>
            <a:r>
              <a:rPr lang="ru-RU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Изобразительная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Название: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мотивам сказа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«Голубая змейка»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Участник: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МАОУ Лицей 88,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Б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Мищенко Наталья Викторовна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029" name="Picture 5" descr="C:\Users\shumanskaya\Desktop\4-MV2L0zYRw-transfor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29239"/>
            <a:ext cx="33401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16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8828" y="2852936"/>
            <a:ext cx="4185172" cy="8549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Родионова</a:t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Агата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shumanskaya\Desktop\бажов 2\3Б\Родионова 3б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" b="2187"/>
          <a:stretch/>
        </p:blipFill>
        <p:spPr bwMode="auto">
          <a:xfrm>
            <a:off x="32966" y="1"/>
            <a:ext cx="4903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6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8828" y="2852936"/>
            <a:ext cx="4185172" cy="8549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Самойлова</a:t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shumanskaya\Desktop\бажов 2\3Б\Самойлова 3б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" t="1302" r="8146" b="7667"/>
          <a:stretch/>
        </p:blipFill>
        <p:spPr bwMode="auto">
          <a:xfrm>
            <a:off x="0" y="0"/>
            <a:ext cx="494042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6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3160" y="2852936"/>
            <a:ext cx="3760839" cy="85496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Хуснутдинов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Эван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shumanskaya\Desktop\бажов 2\3Б\Хуснутдинов 3б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" t="5480" r="3396" b="12328"/>
          <a:stretch/>
        </p:blipFill>
        <p:spPr bwMode="auto">
          <a:xfrm>
            <a:off x="0" y="1"/>
            <a:ext cx="53831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6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59" y="0"/>
            <a:ext cx="7076694" cy="85496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Богатченко Артём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shumanskaya\Desktop\бажов 2\3Б\Богатченко 3б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" r="4936" b="2168"/>
          <a:stretch/>
        </p:blipFill>
        <p:spPr bwMode="auto">
          <a:xfrm>
            <a:off x="0" y="879662"/>
            <a:ext cx="8244408" cy="597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21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59" y="0"/>
            <a:ext cx="7076694" cy="854968"/>
          </a:xfrm>
        </p:spPr>
        <p:txBody>
          <a:bodyPr>
            <a:normAutofit/>
          </a:bodyPr>
          <a:lstStyle/>
          <a:p>
            <a:pPr algn="l"/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Двойнина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Елизавета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shumanskaya\Desktop\бажов 2\3Б\Двойнина 3б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2" r="1379"/>
          <a:stretch/>
        </p:blipFill>
        <p:spPr bwMode="auto">
          <a:xfrm>
            <a:off x="0" y="937023"/>
            <a:ext cx="8460432" cy="59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59" y="0"/>
            <a:ext cx="7076694" cy="85496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Лисицын Дмитрий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shumanskaya\Desktop\бажов 2\3Б\Лисицын 3б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5363"/>
          <a:stretch/>
        </p:blipFill>
        <p:spPr bwMode="auto">
          <a:xfrm>
            <a:off x="18196" y="877325"/>
            <a:ext cx="8514244" cy="59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59" y="0"/>
            <a:ext cx="7076694" cy="85496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Олейник Милана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shumanskaya\Desktop\бажов 2\3Б\Олейник 3б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r="1421"/>
          <a:stretch/>
        </p:blipFill>
        <p:spPr bwMode="auto">
          <a:xfrm>
            <a:off x="0" y="914400"/>
            <a:ext cx="822533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1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59" y="0"/>
            <a:ext cx="7076694" cy="854968"/>
          </a:xfrm>
        </p:spPr>
        <p:txBody>
          <a:bodyPr>
            <a:normAutofit/>
          </a:bodyPr>
          <a:lstStyle/>
          <a:p>
            <a:pPr algn="l"/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Осадчева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Дарья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shumanskaya\Desktop\бажов 2\3Б\Осадчева 3б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" r="1379" b="1794"/>
          <a:stretch/>
        </p:blipFill>
        <p:spPr bwMode="auto">
          <a:xfrm>
            <a:off x="0" y="908721"/>
            <a:ext cx="8467799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1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59" y="0"/>
            <a:ext cx="7076694" cy="85496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 Артём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C:\Users\shumanskaya\Desktop\бажов 2\3Б\Соколов 3б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13105" r="3690"/>
          <a:stretch/>
        </p:blipFill>
        <p:spPr bwMode="auto">
          <a:xfrm>
            <a:off x="5182" y="930818"/>
            <a:ext cx="8383242" cy="591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59" y="0"/>
            <a:ext cx="7076694" cy="85496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Терентьева Маргарита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C:\Users\shumanskaya\Desktop\бажов 2\3Б\Терентьева 3б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5" b="3670"/>
          <a:stretch/>
        </p:blipFill>
        <p:spPr bwMode="auto">
          <a:xfrm>
            <a:off x="0" y="985684"/>
            <a:ext cx="8198260" cy="587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3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1136" y="2852936"/>
            <a:ext cx="4132863" cy="85496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Кирищева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humanskaya\Desktop\бажов 2\3Б\Кирищева 3б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" r="2220"/>
          <a:stretch/>
        </p:blipFill>
        <p:spPr bwMode="auto">
          <a:xfrm>
            <a:off x="0" y="0"/>
            <a:ext cx="4748981" cy="684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63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1136" y="2852936"/>
            <a:ext cx="4132863" cy="8549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Акулов</a:t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shumanskaya\Desktop\бажов 2\3Б\Акулов 3б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2364" r="4274" b="2187"/>
          <a:stretch/>
        </p:blipFill>
        <p:spPr bwMode="auto">
          <a:xfrm>
            <a:off x="0" y="0"/>
            <a:ext cx="4698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5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1136" y="2852936"/>
            <a:ext cx="4132863" cy="85496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Бахрамов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Карим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shumanskaya\Desktop\бажов 2\3Б\Бахрамов 3б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r="2338"/>
          <a:stretch/>
        </p:blipFill>
        <p:spPr bwMode="auto">
          <a:xfrm>
            <a:off x="0" y="-3906"/>
            <a:ext cx="4788024" cy="687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3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4982" y="2852936"/>
            <a:ext cx="3549018" cy="85496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Селяхина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shumanskaya\Desktop\бажов 2\3Б\Селяхина 3б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2"/>
          <a:stretch/>
        </p:blipFill>
        <p:spPr bwMode="auto">
          <a:xfrm>
            <a:off x="-108520" y="-19551"/>
            <a:ext cx="57035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6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6131" y="2852936"/>
            <a:ext cx="3697868" cy="8549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Вдовина</a:t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shumanskaya\Desktop\бажов 2\3Б\Вдовина 3б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t="1685" b="9054"/>
          <a:stretch/>
        </p:blipFill>
        <p:spPr bwMode="auto">
          <a:xfrm>
            <a:off x="1" y="0"/>
            <a:ext cx="54461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86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2104" y="2852936"/>
            <a:ext cx="4311896" cy="8549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Державина</a:t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Полина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shumanskaya\Desktop\бажов 2\3Б\Державина 3б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"/>
          <a:stretch/>
        </p:blipFill>
        <p:spPr bwMode="auto">
          <a:xfrm>
            <a:off x="0" y="0"/>
            <a:ext cx="48321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86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852936"/>
            <a:ext cx="4211959" cy="85496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Печеркина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Арина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shumanskaya\Desktop\бажов 2\3Б\Печёркина 3б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b="1658"/>
          <a:stretch/>
        </p:blipFill>
        <p:spPr bwMode="auto">
          <a:xfrm>
            <a:off x="0" y="-16044"/>
            <a:ext cx="4932040" cy="688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86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8828" y="2852936"/>
            <a:ext cx="4185172" cy="8549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Прокопенко</a:t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shumanskaya\Desktop\бажов 2\3Б\Прокопенко 3б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303"/>
          <a:stretch/>
        </p:blipFill>
        <p:spPr bwMode="auto">
          <a:xfrm>
            <a:off x="0" y="-1335"/>
            <a:ext cx="4958827" cy="685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86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38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«Художественный мир уральских сказов П.П. Бажова:  искусство быть читателем»</vt:lpstr>
      <vt:lpstr>Кирищева Кира</vt:lpstr>
      <vt:lpstr>Акулов Николай</vt:lpstr>
      <vt:lpstr>Бахрамов Карим</vt:lpstr>
      <vt:lpstr>Селяхина Александра</vt:lpstr>
      <vt:lpstr>Вдовина Екатерина</vt:lpstr>
      <vt:lpstr>Державина Полина</vt:lpstr>
      <vt:lpstr>Печеркина Арина</vt:lpstr>
      <vt:lpstr>Прокопенко Сергей</vt:lpstr>
      <vt:lpstr>Родионова Агата</vt:lpstr>
      <vt:lpstr>Самойлова Анастасия</vt:lpstr>
      <vt:lpstr>Хуснутдинов Эван</vt:lpstr>
      <vt:lpstr>Богатченко Артём</vt:lpstr>
      <vt:lpstr>Двойнина Елизавета</vt:lpstr>
      <vt:lpstr>Лисицын Дмитрий</vt:lpstr>
      <vt:lpstr>Олейник Милана</vt:lpstr>
      <vt:lpstr>Осадчева Дарья</vt:lpstr>
      <vt:lpstr>Соколов Артём</vt:lpstr>
      <vt:lpstr>Терентьева Маргарита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Конкурс: «Художественный мир уральских сказов П.П. Бажова: искусство быть читателем» </dc:title>
  <dc:creator>shumanskaya</dc:creator>
  <cp:lastModifiedBy>admin</cp:lastModifiedBy>
  <cp:revision>6</cp:revision>
  <dcterms:created xsi:type="dcterms:W3CDTF">2024-02-01T07:12:04Z</dcterms:created>
  <dcterms:modified xsi:type="dcterms:W3CDTF">2024-02-01T08:12:33Z</dcterms:modified>
</cp:coreProperties>
</file>