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4" r:id="rId7"/>
    <p:sldId id="263" r:id="rId8"/>
    <p:sldId id="262" r:id="rId9"/>
    <p:sldId id="261" r:id="rId10"/>
    <p:sldId id="268" r:id="rId11"/>
    <p:sldId id="267" r:id="rId12"/>
    <p:sldId id="265" r:id="rId13"/>
    <p:sldId id="260" r:id="rId14"/>
    <p:sldId id="271" r:id="rId15"/>
    <p:sldId id="270" r:id="rId16"/>
    <p:sldId id="273" r:id="rId17"/>
    <p:sldId id="272" r:id="rId18"/>
    <p:sldId id="269" r:id="rId19"/>
    <p:sldId id="274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323528" y="692696"/>
            <a:ext cx="8424936" cy="2743678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Художественный мир уральских сказов П.П. Бажова: 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искусство </a:t>
            </a:r>
            <a:r>
              <a:rPr lang="ru-RU" sz="40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быть читателем</a:t>
            </a:r>
            <a:r>
              <a:rPr lang="ru-RU" sz="4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endParaRPr lang="ru-RU" sz="4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>
          <a:xfrm>
            <a:off x="179512" y="5085184"/>
            <a:ext cx="8784976" cy="1608584"/>
          </a:xfrm>
        </p:spPr>
        <p:txBody>
          <a:bodyPr>
            <a:noAutofit/>
          </a:bodyPr>
          <a:lstStyle/>
          <a:p>
            <a:pPr algn="l"/>
            <a:r>
              <a:rPr lang="ru-RU" sz="2400" b="1" u="sng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Номинация: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Изобразительная 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деятельность</a:t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По мотивам сказа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«Голубая змейка»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МАОУ Лицей 88,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 Б 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класс</a:t>
            </a:r>
            <a:b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u="sng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Руководитель:</a:t>
            </a:r>
            <a:r>
              <a:rPr lang="ru-RU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Мищенко Наталья Викторовна</a:t>
            </a:r>
            <a:endParaRPr lang="ru-RU" sz="24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400" b="1" dirty="0">
              <a:solidFill>
                <a:srgbClr val="FFFF00"/>
              </a:solidFill>
            </a:endParaRPr>
          </a:p>
        </p:txBody>
      </p:sp>
      <p:pic>
        <p:nvPicPr>
          <p:cNvPr id="1029" name="Picture 5" descr="C:\Users\shumanskaya\Desktop\4-MV2L0zYRw-transformed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3229239"/>
            <a:ext cx="3340100" cy="1714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1516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8828" y="2852936"/>
            <a:ext cx="4185172" cy="8549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Родионова</a:t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Агата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194" name="Picture 2" descr="C:\Users\shumanskaya\Desktop\бажов 2\3Б\Родионова 3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75" b="2187"/>
          <a:stretch/>
        </p:blipFill>
        <p:spPr bwMode="auto">
          <a:xfrm>
            <a:off x="32966" y="1"/>
            <a:ext cx="490351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61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8828" y="2852936"/>
            <a:ext cx="4185172" cy="8549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Самойлова</a:t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Анастасия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218" name="Picture 2" descr="C:\Users\shumanskaya\Desktop\бажов 2\3Б\Самойлова 3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6" t="1302" r="8146" b="7667"/>
          <a:stretch/>
        </p:blipFill>
        <p:spPr bwMode="auto">
          <a:xfrm>
            <a:off x="0" y="0"/>
            <a:ext cx="4940422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61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83160" y="2852936"/>
            <a:ext cx="3760839" cy="854968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Хуснутдинов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Эван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266" name="Picture 2" descr="C:\Users\shumanskaya\Desktop\бажов 2\3Б\Хуснутдинов 3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97" t="5480" r="3396" b="12328"/>
          <a:stretch/>
        </p:blipFill>
        <p:spPr bwMode="auto">
          <a:xfrm>
            <a:off x="0" y="1"/>
            <a:ext cx="538316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61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Богатченко Артём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290" name="Picture 2" descr="C:\Users\shumanskaya\Desktop\бажов 2\3Б\Богатченко 3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77" r="4936" b="2168"/>
          <a:stretch/>
        </p:blipFill>
        <p:spPr bwMode="auto">
          <a:xfrm>
            <a:off x="0" y="879662"/>
            <a:ext cx="8244408" cy="5978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6214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Двойнина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Елизавета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C:\Users\shumanskaya\Desktop\бажов 2\3Б\Двойнина 3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302" r="1379"/>
          <a:stretch/>
        </p:blipFill>
        <p:spPr bwMode="auto">
          <a:xfrm>
            <a:off x="0" y="937023"/>
            <a:ext cx="8460432" cy="5935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Лисицын Дмитрий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338" name="Picture 2" descr="C:\Users\shumanskaya\Desktop\бажов 2\3Б\Лисицын 3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9" t="5363"/>
          <a:stretch/>
        </p:blipFill>
        <p:spPr bwMode="auto">
          <a:xfrm>
            <a:off x="18196" y="877325"/>
            <a:ext cx="8514244" cy="598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Олейник Милана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362" name="Picture 2" descr="C:\Users\shumanskaya\Desktop\бажов 2\3Б\Олейник 3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" r="1421"/>
          <a:stretch/>
        </p:blipFill>
        <p:spPr bwMode="auto">
          <a:xfrm>
            <a:off x="0" y="914400"/>
            <a:ext cx="8225335" cy="5943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14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Осадчева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Дарья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C:\Users\shumanskaya\Desktop\бажов 2\3Б\Осадчева 3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67" r="1379" b="1794"/>
          <a:stretch/>
        </p:blipFill>
        <p:spPr bwMode="auto">
          <a:xfrm>
            <a:off x="0" y="908721"/>
            <a:ext cx="8467799" cy="5949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4144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Соколов Артём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7410" name="Picture 2" descr="C:\Users\shumanskaya\Desktop\бажов 2\3Б\Соколов 3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41" t="13105" r="3690"/>
          <a:stretch/>
        </p:blipFill>
        <p:spPr bwMode="auto">
          <a:xfrm>
            <a:off x="5182" y="930818"/>
            <a:ext cx="8383242" cy="5915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88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6059" y="0"/>
            <a:ext cx="7076694" cy="854968"/>
          </a:xfrm>
        </p:spPr>
        <p:txBody>
          <a:bodyPr>
            <a:normAutofit/>
          </a:bodyPr>
          <a:lstStyle/>
          <a:p>
            <a:pPr algn="l"/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Терентьева Маргарита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8434" name="Picture 2" descr="C:\Users\shumanskaya\Desktop\бажов 2\3Б\Терентьева 3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45" b="3670"/>
          <a:stretch/>
        </p:blipFill>
        <p:spPr bwMode="auto">
          <a:xfrm>
            <a:off x="0" y="985684"/>
            <a:ext cx="8198260" cy="5872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61375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1136" y="2852936"/>
            <a:ext cx="4132863" cy="854968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Кирищева</a:t>
            </a:r>
            <a: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Кира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C:\Users\shumanskaya\Desktop\бажов 2\3Б\Кирищева 3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4" r="2220"/>
          <a:stretch/>
        </p:blipFill>
        <p:spPr bwMode="auto">
          <a:xfrm>
            <a:off x="0" y="0"/>
            <a:ext cx="4748981" cy="6845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9633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1136" y="2852936"/>
            <a:ext cx="4132863" cy="8549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Акулов</a:t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Николай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shumanskaya\Desktop\бажов 2\3Б\Акулов 3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09" t="2364" r="4274" b="2187"/>
          <a:stretch/>
        </p:blipFill>
        <p:spPr bwMode="auto">
          <a:xfrm>
            <a:off x="0" y="0"/>
            <a:ext cx="4698999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3586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1136" y="2852936"/>
            <a:ext cx="4132863" cy="854968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Бахрамов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Карим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shumanskaya\Desktop\бажов 2\3Б\Бахрамов 3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40" r="2338"/>
          <a:stretch/>
        </p:blipFill>
        <p:spPr bwMode="auto">
          <a:xfrm>
            <a:off x="0" y="-3906"/>
            <a:ext cx="4788024" cy="68751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72300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94982" y="2852936"/>
            <a:ext cx="3549018" cy="854968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Селяхина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C:\Users\shumanskaya\Desktop\бажов 2\3Б\Селяхина 3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152"/>
          <a:stretch/>
        </p:blipFill>
        <p:spPr bwMode="auto">
          <a:xfrm>
            <a:off x="-108520" y="-19551"/>
            <a:ext cx="570350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62617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46131" y="2852936"/>
            <a:ext cx="3697868" cy="8549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Вдовина</a:t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Екатерина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shumanskaya\Desktop\бажов 2\3Б\Вдовина 3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5" t="1685" b="9054"/>
          <a:stretch/>
        </p:blipFill>
        <p:spPr bwMode="auto">
          <a:xfrm>
            <a:off x="1" y="0"/>
            <a:ext cx="544613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86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32104" y="2852936"/>
            <a:ext cx="4311896" cy="8549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Державина</a:t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Полина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C:\Users\shumanskaya\Desktop\бажов 2\3Б\Державина 3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9"/>
          <a:stretch/>
        </p:blipFill>
        <p:spPr bwMode="auto">
          <a:xfrm>
            <a:off x="0" y="0"/>
            <a:ext cx="483210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86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32040" y="2852936"/>
            <a:ext cx="4211959" cy="854968"/>
          </a:xfrm>
        </p:spPr>
        <p:txBody>
          <a:bodyPr>
            <a:normAutofit fontScale="90000"/>
          </a:bodyPr>
          <a:lstStyle/>
          <a:p>
            <a:r>
              <a:rPr lang="ru-RU" b="1" dirty="0" err="1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Печеркина</a:t>
            </a: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Арина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146" name="Picture 2" descr="C:\Users\shumanskaya\Desktop\бажов 2\3Б\Печёркина 3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8" b="1658"/>
          <a:stretch/>
        </p:blipFill>
        <p:spPr bwMode="auto">
          <a:xfrm>
            <a:off x="0" y="-16044"/>
            <a:ext cx="4932040" cy="68831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86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8828" y="2852936"/>
            <a:ext cx="4185172" cy="85496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Прокопенко</a:t>
            </a:r>
            <a:b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Сергей</a:t>
            </a:r>
            <a:endParaRPr lang="ru-RU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170" name="Picture 2" descr="C:\Users\shumanskaya\Desktop\бажов 2\3Б\Прокопенко 3б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39" t="1303"/>
          <a:stretch/>
        </p:blipFill>
        <p:spPr bwMode="auto">
          <a:xfrm>
            <a:off x="0" y="-1335"/>
            <a:ext cx="4958827" cy="68593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88692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38</Words>
  <Application>Microsoft Office PowerPoint</Application>
  <PresentationFormat>Экран (4:3)</PresentationFormat>
  <Paragraphs>20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«Художественный мир уральских сказов П.П. Бажова:  искусство быть читателем»</vt:lpstr>
      <vt:lpstr>Кирищева Кира</vt:lpstr>
      <vt:lpstr>Акулов Николай</vt:lpstr>
      <vt:lpstr>Бахрамов Карим</vt:lpstr>
      <vt:lpstr>Селяхина Александра</vt:lpstr>
      <vt:lpstr>Вдовина Екатерина</vt:lpstr>
      <vt:lpstr>Державина Полина</vt:lpstr>
      <vt:lpstr>Печеркина Арина</vt:lpstr>
      <vt:lpstr>Прокопенко Сергей</vt:lpstr>
      <vt:lpstr>Родионова Агата</vt:lpstr>
      <vt:lpstr>Самойлова Анастасия</vt:lpstr>
      <vt:lpstr>Хуснутдинов Эван</vt:lpstr>
      <vt:lpstr>Богатченко Артём</vt:lpstr>
      <vt:lpstr>Двойнина Елизавета</vt:lpstr>
      <vt:lpstr>Лисицын Дмитрий</vt:lpstr>
      <vt:lpstr>Олейник Милана</vt:lpstr>
      <vt:lpstr>Осадчева Дарья</vt:lpstr>
      <vt:lpstr>Соколов Артём</vt:lpstr>
      <vt:lpstr>Терентьева Маргарита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Конкурс: «Художественный мир уральских сказов П.П. Бажова: искусство быть читателем» </dc:title>
  <dc:creator>shumanskaya</dc:creator>
  <cp:lastModifiedBy>admin</cp:lastModifiedBy>
  <cp:revision>6</cp:revision>
  <dcterms:created xsi:type="dcterms:W3CDTF">2024-02-01T07:12:04Z</dcterms:created>
  <dcterms:modified xsi:type="dcterms:W3CDTF">2024-02-01T08:12:33Z</dcterms:modified>
</cp:coreProperties>
</file>