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4" r:id="rId7"/>
    <p:sldId id="263" r:id="rId8"/>
    <p:sldId id="262" r:id="rId9"/>
    <p:sldId id="260" r:id="rId10"/>
    <p:sldId id="271" r:id="rId11"/>
    <p:sldId id="270" r:id="rId12"/>
    <p:sldId id="273" r:id="rId13"/>
    <p:sldId id="272" r:id="rId14"/>
    <p:sldId id="269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5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424936" cy="274367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Художественный мир уральских сказов П.П. Бажова: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читателем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5085184"/>
            <a:ext cx="8784976" cy="1608584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Изобразительная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мотивам сказа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«Хрупкая веточка»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Лицей 88,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Д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Дегтярёва Наталья Владимировна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029" name="Picture 5" descr="C:\Users\shumanskaya\Desktop\4-MV2L0zYRw-transfor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29239"/>
            <a:ext cx="33401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Волович Оливия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shumanskaya\Desktop\бажов 2\3Д\Волович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8" b="2819"/>
          <a:stretch/>
        </p:blipFill>
        <p:spPr bwMode="auto">
          <a:xfrm>
            <a:off x="-878" y="834748"/>
            <a:ext cx="8749341" cy="601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Изотова София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shumanskaya\Desktop\бажов 2\3Д\Изотова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/>
          <a:stretch/>
        </p:blipFill>
        <p:spPr bwMode="auto">
          <a:xfrm rot="5400000">
            <a:off x="1311190" y="-402470"/>
            <a:ext cx="5949280" cy="857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Каукин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shumanskaya\Desktop\бажов 2\3Д\Каукин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" r="2931" b="5057"/>
          <a:stretch/>
        </p:blipFill>
        <p:spPr bwMode="auto">
          <a:xfrm>
            <a:off x="0" y="962129"/>
            <a:ext cx="8532440" cy="588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1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Скоморохова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shumanskaya\Desktop\бажов 2\3Д\Скоморохова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" b="13242"/>
          <a:stretch/>
        </p:blipFill>
        <p:spPr bwMode="auto">
          <a:xfrm>
            <a:off x="0" y="1052736"/>
            <a:ext cx="8597529" cy="580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1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Ульянов Артур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shumanskaya\Desktop\бажов 2\3Д\Ульянов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" t="26451" r="22331"/>
          <a:stretch/>
        </p:blipFill>
        <p:spPr bwMode="auto">
          <a:xfrm>
            <a:off x="-17360" y="1101838"/>
            <a:ext cx="7973735" cy="578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Шабунина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Марьяна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shumanskaya\Desktop\бажов 2\3Д\Шабунина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8" r="2481"/>
          <a:stretch/>
        </p:blipFill>
        <p:spPr bwMode="auto">
          <a:xfrm>
            <a:off x="0" y="908720"/>
            <a:ext cx="8349658" cy="595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37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6452" y="2852936"/>
            <a:ext cx="3367547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Сахарова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Стефания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shumanskaya\Desktop\бажов 2\3Д\Сахарова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" t="1658" b="16151"/>
          <a:stretch/>
        </p:blipFill>
        <p:spPr bwMode="auto">
          <a:xfrm>
            <a:off x="0" y="0"/>
            <a:ext cx="57764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3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7800" y="2852936"/>
            <a:ext cx="3496199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Дрипапа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Софья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shumanskaya\Desktop\бажов 2\3Д\Дрипапа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3" t="1480" r="1988" b="13500"/>
          <a:stretch/>
        </p:blipFill>
        <p:spPr bwMode="auto">
          <a:xfrm>
            <a:off x="-7792" y="0"/>
            <a:ext cx="55384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58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8204" y="2852936"/>
            <a:ext cx="4245795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Зиновьева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Ксения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shumanskaya\Desktop\бажов 2\3Д\Зиновьева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" r="4033"/>
          <a:stretch/>
        </p:blipFill>
        <p:spPr bwMode="auto">
          <a:xfrm>
            <a:off x="0" y="0"/>
            <a:ext cx="489820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30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852936"/>
            <a:ext cx="4211960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Михаил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shumanskaya\Desktop\бажов 2\3Д\Иванов 3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343" y="0"/>
            <a:ext cx="5022383" cy="687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2239" y="2852936"/>
            <a:ext cx="3321760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Ишмикеев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Кирилл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shumanskaya\Desktop\бажов 2\3Д\Ишмикеев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" t="5546" r="8387" b="17211"/>
          <a:stretch/>
        </p:blipFill>
        <p:spPr bwMode="auto">
          <a:xfrm>
            <a:off x="0" y="0"/>
            <a:ext cx="5822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0410" y="2852936"/>
            <a:ext cx="4133590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Каледина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shumanskaya\Desktop\бажов 2\3Д\Каледина 3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0104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852936"/>
            <a:ext cx="4211959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Петухова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shumanskaya\Desktop\бажов 2\3Д\Петухова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"/>
          <a:stretch/>
        </p:blipFill>
        <p:spPr bwMode="auto">
          <a:xfrm>
            <a:off x="16443" y="0"/>
            <a:ext cx="48485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Вдовичак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Дмитрий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shumanskaya\Desktop\бажов 2\3Д\Вдовичак 3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6" r="1546"/>
          <a:stretch/>
        </p:blipFill>
        <p:spPr bwMode="auto">
          <a:xfrm>
            <a:off x="0" y="858232"/>
            <a:ext cx="8460432" cy="599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2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34</Words>
  <Application>Microsoft Office PowerPoint</Application>
  <PresentationFormat>Экран (4:3)</PresentationFormat>
  <Paragraphs>16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«Художественный мир уральских сказов П.П. Бажова:  искусство быть читателем»</vt:lpstr>
      <vt:lpstr>Сахарова Стефания</vt:lpstr>
      <vt:lpstr>Дрипапа Софья</vt:lpstr>
      <vt:lpstr>Зиновьева Ксения</vt:lpstr>
      <vt:lpstr>Иванов Михаил</vt:lpstr>
      <vt:lpstr>Ишмикеев Кирилл</vt:lpstr>
      <vt:lpstr>Каледина Елена</vt:lpstr>
      <vt:lpstr>Петухова Анастасия</vt:lpstr>
      <vt:lpstr>Вдовичак Дмитрий</vt:lpstr>
      <vt:lpstr>Волович Оливия</vt:lpstr>
      <vt:lpstr>Изотова София</vt:lpstr>
      <vt:lpstr>Каукин Николай</vt:lpstr>
      <vt:lpstr>Скоморохова Юлия</vt:lpstr>
      <vt:lpstr>Ульянов Артур</vt:lpstr>
      <vt:lpstr>Шабунина Марьяна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Конкурс: «Художественный мир уральских сказов П.П. Бажова: искусство быть читателем» </dc:title>
  <dc:creator>shumanskaya</dc:creator>
  <cp:lastModifiedBy>admin</cp:lastModifiedBy>
  <cp:revision>9</cp:revision>
  <dcterms:created xsi:type="dcterms:W3CDTF">2024-02-01T07:12:04Z</dcterms:created>
  <dcterms:modified xsi:type="dcterms:W3CDTF">2024-02-01T09:38:37Z</dcterms:modified>
</cp:coreProperties>
</file>