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5" r:id="rId5"/>
    <p:sldId id="260" r:id="rId6"/>
    <p:sldId id="274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5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23528" y="692696"/>
            <a:ext cx="8424936" cy="274367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Художественный мир уральских сказов П.П. Бажова: </a:t>
            </a:r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искусство </a:t>
            </a:r>
            <a:r>
              <a:rPr lang="ru-RU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 читателем</a:t>
            </a:r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79512" y="5085184"/>
            <a:ext cx="8784976" cy="1608584"/>
          </a:xfrm>
        </p:spPr>
        <p:txBody>
          <a:bodyPr>
            <a:noAutofit/>
          </a:bodyPr>
          <a:lstStyle/>
          <a:p>
            <a:pPr algn="l"/>
            <a:r>
              <a:rPr lang="ru-RU" sz="24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Номинация: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Изобразительная 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</a:t>
            </a:r>
            <a:b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Название: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мотивам сказа 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«Хрупкая веточка»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Участник: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МАОУ Лицей 88, 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 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Бондарь Александра Юрьевна</a:t>
            </a:r>
            <a:endParaRPr lang="ru-RU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rgbClr val="FFFF00"/>
              </a:solidFill>
            </a:endParaRPr>
          </a:p>
        </p:txBody>
      </p:sp>
      <p:pic>
        <p:nvPicPr>
          <p:cNvPr id="1029" name="Picture 5" descr="C:\Users\shumanskaya\Desktop\4-MV2L0zYRw-transfor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229239"/>
            <a:ext cx="33401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516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18802" y="2852936"/>
            <a:ext cx="4125198" cy="85496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Устюжанин</a:t>
            </a:r>
            <a:b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</a:t>
            </a:r>
            <a:endParaRPr lang="ru-RU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C:\Users\shumanskaya\Desktop\бажов 2\4Д\Устюжанин 4д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3" b="3992"/>
          <a:stretch/>
        </p:blipFill>
        <p:spPr bwMode="auto">
          <a:xfrm>
            <a:off x="-23026" y="0"/>
            <a:ext cx="507925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963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18802" y="2852936"/>
            <a:ext cx="4125198" cy="85496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Зиновьев</a:t>
            </a:r>
            <a:b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Григорий</a:t>
            </a:r>
            <a:endParaRPr lang="ru-RU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C:\Users\shumanskaya\Desktop\бажов 2\4Д\Зиновьев 4д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516" y="0"/>
            <a:ext cx="5029564" cy="688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134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059" y="0"/>
            <a:ext cx="7076694" cy="854968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Попова Дарья</a:t>
            </a:r>
            <a:endParaRPr lang="ru-RU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C:\Users\shumanskaya\Desktop\бажов 2\4Д\Попова 4д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94298"/>
            <a:ext cx="8172400" cy="5970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029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059" y="0"/>
            <a:ext cx="7076694" cy="854968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Савельева Яна</a:t>
            </a:r>
            <a:endParaRPr lang="ru-RU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C:\Users\shumanskaya\Desktop\бажов 2\4Д\Савельева 4д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720"/>
            <a:ext cx="8143076" cy="5949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621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059" y="0"/>
            <a:ext cx="7076694" cy="854968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Беликова Софья</a:t>
            </a:r>
            <a:endParaRPr lang="ru-RU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C:\Users\shumanskaya\Desktop\бажов 2\4Д\Беликова 4д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2" t="1974" r="1361" b="1820"/>
          <a:stretch/>
        </p:blipFill>
        <p:spPr bwMode="auto">
          <a:xfrm>
            <a:off x="18332" y="836712"/>
            <a:ext cx="8306738" cy="6000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029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21</Words>
  <Application>Microsoft Office PowerPoint</Application>
  <PresentationFormat>Экран (4:3)</PresentationFormat>
  <Paragraphs>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«Художественный мир уральских сказов П.П. Бажова:  искусство быть читателем»</vt:lpstr>
      <vt:lpstr>Устюжанин Максим</vt:lpstr>
      <vt:lpstr>Зиновьев Григорий</vt:lpstr>
      <vt:lpstr>Попова Дарья</vt:lpstr>
      <vt:lpstr>Савельева Яна</vt:lpstr>
      <vt:lpstr>Беликова Софья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Конкурс: «Художественный мир уральских сказов П.П. Бажова: искусство быть читателем» </dc:title>
  <dc:creator>shumanskaya</dc:creator>
  <cp:lastModifiedBy>admin</cp:lastModifiedBy>
  <cp:revision>12</cp:revision>
  <dcterms:created xsi:type="dcterms:W3CDTF">2024-02-01T07:12:04Z</dcterms:created>
  <dcterms:modified xsi:type="dcterms:W3CDTF">2024-02-01T09:32:33Z</dcterms:modified>
</cp:coreProperties>
</file>