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75" r:id="rId5"/>
    <p:sldId id="260" r:id="rId6"/>
    <p:sldId id="27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55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«Хрупкая веточка»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Бондарь Александра Юрьевна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8802" y="2852936"/>
            <a:ext cx="4125198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Устюжанин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Д\Устюжанин 4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3" b="3992"/>
          <a:stretch/>
        </p:blipFill>
        <p:spPr bwMode="auto">
          <a:xfrm>
            <a:off x="-23026" y="0"/>
            <a:ext cx="507925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8802" y="2852936"/>
            <a:ext cx="4125198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Зиновьев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Григорий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Д\Зиновьев 4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516" y="0"/>
            <a:ext cx="5029564" cy="688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342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Попова Дарья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C:\Users\shumanskaya\Desktop\бажов 2\4Д\Попова 4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4298"/>
            <a:ext cx="8172400" cy="5970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Савельева Яна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shumanskaya\Desktop\бажов 2\4Д\Савельева 4д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08720"/>
            <a:ext cx="8143076" cy="5949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Беликова Софья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shumanskaya\Desktop\бажов 2\4Д\Беликова 4д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2" t="1974" r="1361" b="1820"/>
          <a:stretch/>
        </p:blipFill>
        <p:spPr bwMode="auto">
          <a:xfrm>
            <a:off x="18332" y="836712"/>
            <a:ext cx="8306738" cy="6000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0298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21</Words>
  <Application>Microsoft Office PowerPoint</Application>
  <PresentationFormat>Экран (4:3)</PresentationFormat>
  <Paragraphs>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«Художественный мир уральских сказов П.П. Бажова:  искусство быть читателем»</vt:lpstr>
      <vt:lpstr>Устюжанин Максим</vt:lpstr>
      <vt:lpstr>Зиновьев Григорий</vt:lpstr>
      <vt:lpstr>Попова Дарья</vt:lpstr>
      <vt:lpstr>Савельева Яна</vt:lpstr>
      <vt:lpstr>Беликова Софья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12</cp:revision>
  <dcterms:created xsi:type="dcterms:W3CDTF">2024-02-01T07:12:04Z</dcterms:created>
  <dcterms:modified xsi:type="dcterms:W3CDTF">2024-02-01T09:32:33Z</dcterms:modified>
</cp:coreProperties>
</file>