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5" r:id="rId5"/>
    <p:sldId id="260" r:id="rId6"/>
    <p:sldId id="27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27436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мир уральских сказов П.П. Бажова: 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читателем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608584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Изобразительная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мотивам сказа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«Хрупкая веточка»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МАОУ Лицей 88,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Бондарь Александра Юрьевна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9" name="Picture 5" descr="C:\Users\shumanskaya\Desktop\4-MV2L0zYRw-transfor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29239"/>
            <a:ext cx="33401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802" y="2852936"/>
            <a:ext cx="4125198" cy="8549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Устюжанин</a:t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umanskaya\Desktop\бажов 2\4Д\Устюжанин 4д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" b="3992"/>
          <a:stretch/>
        </p:blipFill>
        <p:spPr bwMode="auto">
          <a:xfrm>
            <a:off x="-23026" y="0"/>
            <a:ext cx="50792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802" y="2852936"/>
            <a:ext cx="4125198" cy="8549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Зиновьев</a:t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Григорий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umanskaya\Desktop\бажов 2\4Д\Зиновьев 4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16" y="0"/>
            <a:ext cx="5029564" cy="688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3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Дарья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umanskaya\Desktop\бажов 2\4Д\Попова 4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4298"/>
            <a:ext cx="8172400" cy="597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Савельева Яна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shumanskaya\Desktop\бажов 2\4Д\Савельева 4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8143076" cy="594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2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Беликова Софья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shumanskaya\Desktop\бажов 2\4Д\Беликова 4д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" t="1974" r="1361" b="1820"/>
          <a:stretch/>
        </p:blipFill>
        <p:spPr bwMode="auto">
          <a:xfrm>
            <a:off x="18332" y="836712"/>
            <a:ext cx="8306738" cy="600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«Художественный мир уральских сказов П.П. Бажова:  искусство быть читателем»</vt:lpstr>
      <vt:lpstr>Устюжанин Максим</vt:lpstr>
      <vt:lpstr>Зиновьев Григорий</vt:lpstr>
      <vt:lpstr>Попова Дарья</vt:lpstr>
      <vt:lpstr>Савельева Яна</vt:lpstr>
      <vt:lpstr>Беликова Софья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«Художественный мир уральских сказов П.П. Бажова: искусство быть читателем» </dc:title>
  <dc:creator>shumanskaya</dc:creator>
  <cp:lastModifiedBy>admin</cp:lastModifiedBy>
  <cp:revision>12</cp:revision>
  <dcterms:created xsi:type="dcterms:W3CDTF">2024-02-01T07:12:04Z</dcterms:created>
  <dcterms:modified xsi:type="dcterms:W3CDTF">2024-02-01T09:32:33Z</dcterms:modified>
</cp:coreProperties>
</file>