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69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4" name="Рисунок 3" descr="135144449_fr_26_04_16.png"/>
          <p:cNvPicPr>
            <a:picLocks noChangeAspect="1"/>
          </p:cNvPicPr>
          <p:nvPr userDrawn="1"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144000" cy="5157195"/>
          </a:xfrm>
          <a:prstGeom prst="rect">
            <a:avLst/>
          </a:prstGeom>
        </p:spPr>
      </p:pic>
      <p:sp>
        <p:nvSpPr>
          <p:cNvPr id="5" name="Рамка 4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010"/>
            </a:avLst>
          </a:prstGeom>
          <a:blipFill>
            <a:blip r:embed="rId3" cstate="print">
              <a:lum bright="-10000" contrast="10000"/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d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1691680" y="843558"/>
            <a:ext cx="5688632" cy="3036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veangarsk.ru/files/imagecache/attachbig/files/commentuploads/355771/29a-p19cau7f6sbg63mshviqrri8d5.png" TargetMode="External"/><Relationship Id="rId2" Type="http://schemas.openxmlformats.org/officeDocument/2006/relationships/hyperlink" Target="http://www.wallpapersin4k.org/wp-content/uploads/2017/04/Wallpaper-White-And-Green-2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syen.ru/index/8-28799" TargetMode="External"/><Relationship Id="rId4" Type="http://schemas.openxmlformats.org/officeDocument/2006/relationships/hyperlink" Target="http://www.playcast.ru/uploads/2018/05/17/2525104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71550"/>
            <a:ext cx="5832648" cy="1440160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ПОМНЮ,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ГОРЖУСЬ! 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363838"/>
            <a:ext cx="3744416" cy="143123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 шаблона: </a:t>
            </a:r>
          </a:p>
          <a:p>
            <a:pPr>
              <a:defRPr/>
            </a:pPr>
            <a:r>
              <a:rPr lang="ru-RU" sz="16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Бейгул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6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Куприяновна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учитель музыки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ГБОУ «АООШ </a:t>
            </a:r>
            <a:r>
              <a:rPr lang="uk-UA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ступеней №2» ЛНР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Луганской области </a:t>
            </a:r>
          </a:p>
          <a:p>
            <a:pPr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г. Антрацита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267494"/>
            <a:ext cx="3744416" cy="354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8136904" cy="4074035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://www.wallpapersin4k.org/wp-content/uploads/2017/04/Wallpaper-White-And-Green-24.jpg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http://liveangarsk.ru/files/imagecache/attachbig/files/commentuploads/355771/29a-p19cau7f6sbg63mshviqrri8d5.png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http://www.playcast.ru/uploads/2018/05/17/25251042.png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 можете использовать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данное оформление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создания своих презентаций,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 в своей презентации вы должны указать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автора шаблона: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Бейгул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Куприяновна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учитель музыки ГБОУ «АООШ </a:t>
            </a:r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І-ІІІ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ступеней №2» ЛНР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Луганской области г. Антрацит </a:t>
            </a:r>
          </a:p>
          <a:p>
            <a:pPr algn="ctr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http://easyen.ru/index/8-28799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80</Words>
  <Application>Microsoft Office PowerPoint</Application>
  <PresentationFormat>Экран (16:9)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Я ПОМНЮ,  Я ГОРЖУСЬ!  </vt:lpstr>
      <vt:lpstr>Слайд 2</vt:lpstr>
      <vt:lpstr>Слайд 3</vt:lpstr>
      <vt:lpstr>ИНТЕРНЕТ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помню, я горжусь</dc:title>
  <dc:subject>Мои шаблоны</dc:subject>
  <dc:creator>Бейгул Ольга Куприяновна г. Антрацит</dc:creator>
  <cp:lastModifiedBy>Админ</cp:lastModifiedBy>
  <cp:revision>110</cp:revision>
  <dcterms:created xsi:type="dcterms:W3CDTF">2018-01-15T20:25:45Z</dcterms:created>
  <dcterms:modified xsi:type="dcterms:W3CDTF">2019-05-05T15:16:59Z</dcterms:modified>
</cp:coreProperties>
</file>