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424936" cy="274367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Художественный мир уральских сказов П.П. Бажова: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читателем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9512" y="5085184"/>
            <a:ext cx="8784976" cy="1608584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Изобразительная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мотивам сказа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«Голубая змейка»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МАОУ Лицей 88,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класс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Щербакова Ирина Романовна</a:t>
            </a:r>
          </a:p>
          <a:p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1029" name="Picture 5" descr="C:\Users\shumanskaya\Desktop\4-MV2L0zYRw-transfor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29239"/>
            <a:ext cx="33401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66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Порхачева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Вероника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shumanskaya\Desktop\бажов 2\3В\Порхачева Н 3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4688"/>
            <a:ext cx="8244408" cy="602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214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Обоскалова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Василиса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shumanskaya\Desktop\бажов 2\3В\Обоскалова 3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4"/>
          <a:stretch/>
        </p:blipFill>
        <p:spPr bwMode="auto">
          <a:xfrm>
            <a:off x="-1754" y="943896"/>
            <a:ext cx="8343900" cy="591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198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Неугодникова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Варвара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shumanskaya\Desktop\бажов 2\3В\Неугодникова 3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3" r="1369"/>
          <a:stretch/>
        </p:blipFill>
        <p:spPr bwMode="auto">
          <a:xfrm>
            <a:off x="0" y="973393"/>
            <a:ext cx="8229600" cy="58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676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Москвитина Александра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shumanskaya\Desktop\бажов 2\3В\Москвитина 3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9"/>
          <a:stretch/>
        </p:blipFill>
        <p:spPr bwMode="auto">
          <a:xfrm>
            <a:off x="0" y="857710"/>
            <a:ext cx="8100392" cy="600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856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Кузьмин Илья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shumanskaya\Desktop\бажов 2\3В\Кузьмин 3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0"/>
          <a:stretch/>
        </p:blipFill>
        <p:spPr bwMode="auto">
          <a:xfrm>
            <a:off x="0" y="929147"/>
            <a:ext cx="8343900" cy="591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384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Кобелева Дарья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shumanskaya\Desktop\бажов 2\3В\Кобелева 3в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3" t="9476" r="4397"/>
          <a:stretch/>
        </p:blipFill>
        <p:spPr bwMode="auto">
          <a:xfrm>
            <a:off x="0" y="903391"/>
            <a:ext cx="8100392" cy="595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777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Бурков Лука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shumanskaya\Desktop\бажов 2\3В\Бурков 3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9904"/>
            <a:ext cx="8100392" cy="591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0264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27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«Художественный мир уральских сказов П.П. Бажова:  искусство быть читателем»</vt:lpstr>
      <vt:lpstr>Порхачева Вероника</vt:lpstr>
      <vt:lpstr>Обоскалова Василиса</vt:lpstr>
      <vt:lpstr>Неугодникова Варвара</vt:lpstr>
      <vt:lpstr>Москвитина Александра</vt:lpstr>
      <vt:lpstr>Кузьмин Илья</vt:lpstr>
      <vt:lpstr>Кобелева Дарья</vt:lpstr>
      <vt:lpstr>Бурков Лука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Конкурс: «Художественный мир уральских сказов П.П. Бажова: искусство быть читателем» </dc:title>
  <dc:creator>shumanskaya</dc:creator>
  <cp:lastModifiedBy>admin</cp:lastModifiedBy>
  <cp:revision>5</cp:revision>
  <dcterms:created xsi:type="dcterms:W3CDTF">2024-02-01T07:12:04Z</dcterms:created>
  <dcterms:modified xsi:type="dcterms:W3CDTF">2024-02-01T07:56:19Z</dcterms:modified>
</cp:coreProperties>
</file>