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27436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мир уральских сказов П.П. Бажова: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читателем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784976" cy="160858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Изобразительная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мотивам сказа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«Голубая змейка»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Лицей 88,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Щербакова Ирина Романовна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shumanskaya\Desktop\4-MV2L0zYRw-transfor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29239"/>
            <a:ext cx="3340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6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Порхачева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umanskaya\Desktop\бажов 2\3В\Порхачева Н 3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688"/>
            <a:ext cx="8244408" cy="60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1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Обоскалова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umanskaya\Desktop\бажов 2\3В\Обоскалова 3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/>
          <a:stretch/>
        </p:blipFill>
        <p:spPr bwMode="auto">
          <a:xfrm>
            <a:off x="-1754" y="943896"/>
            <a:ext cx="8343900" cy="59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Неугодникова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humanskaya\Desktop\бажов 2\3В\Неугодникова 3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r="1369"/>
          <a:stretch/>
        </p:blipFill>
        <p:spPr bwMode="auto">
          <a:xfrm>
            <a:off x="0" y="973393"/>
            <a:ext cx="8229600" cy="58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7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Москвитина Александра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humanskaya\Desktop\бажов 2\3В\Москвитина 3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/>
          <a:stretch/>
        </p:blipFill>
        <p:spPr bwMode="auto">
          <a:xfrm>
            <a:off x="0" y="857710"/>
            <a:ext cx="8100392" cy="60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5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Илья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humanskaya\Desktop\бажов 2\3В\Кузьмин 3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/>
          <a:stretch/>
        </p:blipFill>
        <p:spPr bwMode="auto">
          <a:xfrm>
            <a:off x="0" y="929147"/>
            <a:ext cx="8343900" cy="59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8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Кобелева Дарья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humanskaya\Desktop\бажов 2\3В\Кобелева 3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9476" r="4397"/>
          <a:stretch/>
        </p:blipFill>
        <p:spPr bwMode="auto">
          <a:xfrm>
            <a:off x="0" y="903391"/>
            <a:ext cx="8100392" cy="5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Бурков Лука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humanskaya\Desktop\бажов 2\3В\Бурков 3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904"/>
            <a:ext cx="8100392" cy="59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26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«Художественный мир уральских сказов П.П. Бажова:  искусство быть читателем»</vt:lpstr>
      <vt:lpstr>Порхачева Вероника</vt:lpstr>
      <vt:lpstr>Обоскалова Василиса</vt:lpstr>
      <vt:lpstr>Неугодникова Варвара</vt:lpstr>
      <vt:lpstr>Москвитина Александра</vt:lpstr>
      <vt:lpstr>Кузьмин Илья</vt:lpstr>
      <vt:lpstr>Кобелева Дарья</vt:lpstr>
      <vt:lpstr>Бурков Лука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«Художественный мир уральских сказов П.П. Бажова: искусство быть читателем» </dc:title>
  <dc:creator>shumanskaya</dc:creator>
  <cp:lastModifiedBy>admin</cp:lastModifiedBy>
  <cp:revision>5</cp:revision>
  <dcterms:created xsi:type="dcterms:W3CDTF">2024-02-01T07:12:04Z</dcterms:created>
  <dcterms:modified xsi:type="dcterms:W3CDTF">2024-02-01T07:56:19Z</dcterms:modified>
</cp:coreProperties>
</file>