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ootball-match24.com/wp-content/uploads/2018/12/vol-3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football-match24.com/wp-content/uploads/2018/12/vol-4-poz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6931496" cy="265442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Как научиться играть в волейбол?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50037"/>
            <a:ext cx="6728048" cy="685800"/>
          </a:xfrm>
        </p:spPr>
        <p:txBody>
          <a:bodyPr/>
          <a:lstStyle/>
          <a:p>
            <a:r>
              <a:rPr lang="ru-RU" u="sng" dirty="0" smtClean="0"/>
              <a:t>Выполнила</a:t>
            </a:r>
            <a:r>
              <a:rPr lang="ru-RU" dirty="0" smtClean="0"/>
              <a:t>: ученица 11А класса Рябко Инна</a:t>
            </a:r>
            <a:endParaRPr lang="ru-RU" dirty="0"/>
          </a:p>
        </p:txBody>
      </p:sp>
      <p:pic>
        <p:nvPicPr>
          <p:cNvPr id="1026" name="Picture 2" descr="C:\Users\User\Desktop\Волейбол\2e80cda2180638c97a233b9966e09e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4472011" cy="2978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90600"/>
          </a:xfrm>
        </p:spPr>
        <p:txBody>
          <a:bodyPr>
            <a:noAutofit/>
          </a:bodyPr>
          <a:lstStyle/>
          <a:p>
            <a:r>
              <a:rPr lang="ru-RU" dirty="0" smtClean="0"/>
              <a:t>В чём заключается суть волейбола?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33409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 волейбола состоит в том, чтобы перевести мяч с помощью рук через сетку на половину поля соперника, пытаясь заставить круглого дотронуться площадки или отскочить за пределы поля от любой части игрока-противника. В то время, команда-оппонент должна предотвратить попадание мяча на своей половине площадки.</a:t>
            </a:r>
          </a:p>
          <a:p>
            <a:r>
              <a:rPr lang="ru-RU" dirty="0" smtClean="0"/>
              <a:t>Победа достаётся тому коллективу, который выиграл больше партий (всего играется от 3-х до 5-и сетов в зависимости от турнира).</a:t>
            </a:r>
          </a:p>
          <a:p>
            <a:endParaRPr lang="ru-RU" dirty="0"/>
          </a:p>
        </p:txBody>
      </p:sp>
      <p:pic>
        <p:nvPicPr>
          <p:cNvPr id="6" name="Рисунок 5" descr="https://football-match24.com/wp-content/uploads/2018/12/vol-3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56810"/>
            <a:ext cx="5716905" cy="190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56984" cy="990600"/>
          </a:xfrm>
        </p:spPr>
        <p:txBody>
          <a:bodyPr>
            <a:noAutofit/>
          </a:bodyPr>
          <a:lstStyle/>
          <a:p>
            <a:r>
              <a:rPr lang="ru-RU" dirty="0" smtClean="0"/>
              <a:t>В чём заключается суть волейбола?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153400" cy="25922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Каждый игрок занимает свою позицию, в зоне атаки (рядом с сеткой) или в зоне защиты (задняя часть площадки за трёхметровой линией). По правилам в волейболе существует 6 зон, каждая имеет свой номер. Переход игроков осуществляется по часовой стрелке.</a:t>
            </a:r>
          </a:p>
          <a:p>
            <a:endParaRPr lang="ru-RU" dirty="0"/>
          </a:p>
        </p:txBody>
      </p:sp>
      <p:pic>
        <p:nvPicPr>
          <p:cNvPr id="4" name="Рисунок 3" descr="https://football-match24.com/wp-content/uploads/2018/12/vol-4-poz.jpg">
            <a:hlinkClick r:id="rId2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77072"/>
            <a:ext cx="4762500" cy="26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бывает нарушения правил в волейболе?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4463408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Касание мяча одним игроком дважды за один розыгрыш (блок в учёт не берётся).</a:t>
            </a:r>
          </a:p>
          <a:p>
            <a:pPr lvl="0"/>
            <a:r>
              <a:rPr lang="ru-RU" dirty="0" smtClean="0"/>
              <a:t>Заступ за лицевую линию при подаче.</a:t>
            </a:r>
          </a:p>
          <a:p>
            <a:pPr lvl="0"/>
            <a:r>
              <a:rPr lang="ru-RU" dirty="0" smtClean="0"/>
              <a:t>Более трёх касаний команды за розыгрыш.</a:t>
            </a:r>
          </a:p>
          <a:p>
            <a:pPr lvl="0"/>
            <a:r>
              <a:rPr lang="ru-RU" dirty="0" smtClean="0"/>
              <a:t>Нарушения в расстановке.</a:t>
            </a:r>
          </a:p>
          <a:p>
            <a:pPr lvl="0"/>
            <a:r>
              <a:rPr lang="ru-RU" dirty="0" smtClean="0"/>
              <a:t>Выполнение подачи более 8-и секунд с момента свистка.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6" name="Picture 2" descr="C:\Users\User\Desktop\Волейбол\Resourc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541" y="1628800"/>
            <a:ext cx="395656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бывает нарушения правил в волейболе?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4895456" cy="499715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Касание верхнего края сетки.</a:t>
            </a:r>
          </a:p>
          <a:p>
            <a:pPr lvl="0"/>
            <a:r>
              <a:rPr lang="ru-RU" dirty="0" smtClean="0"/>
              <a:t>Заступ за среднюю линию поля (заступ фиксируется, если рука (и), нога (и) полностью оказываются на половине поля противника.</a:t>
            </a:r>
          </a:p>
          <a:p>
            <a:pPr lvl="0"/>
            <a:r>
              <a:rPr lang="ru-RU" dirty="0" smtClean="0"/>
              <a:t>Неспортивное поведение волейболистов – удары противников, подножки и т.п.</a:t>
            </a:r>
          </a:p>
          <a:p>
            <a:pPr lvl="0"/>
            <a:r>
              <a:rPr lang="ru-RU" dirty="0" smtClean="0"/>
              <a:t>Конфликты с судейской бригадой.</a:t>
            </a:r>
          </a:p>
          <a:p>
            <a:endParaRPr lang="ru-RU" dirty="0"/>
          </a:p>
        </p:txBody>
      </p:sp>
      <p:pic>
        <p:nvPicPr>
          <p:cNvPr id="17410" name="Picture 2" descr="C:\Users\User\Desktop\Волейбол\1758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470312" cy="2079377"/>
          </a:xfrm>
          <a:prstGeom prst="rect">
            <a:avLst/>
          </a:prstGeom>
          <a:noFill/>
        </p:spPr>
      </p:pic>
      <p:pic>
        <p:nvPicPr>
          <p:cNvPr id="17411" name="Picture 3" descr="C:\Users\User\Desktop\DTjMOVQWkAIbhDX.jpg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794448" cy="2528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После ознакомления с базовыми правилами, давайте разберёмся как научиться играть в эту интересную и динамичную игру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Позаботьтесь о хорошей экипировке.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6768752" cy="4495800"/>
          </a:xfrm>
        </p:spPr>
        <p:txBody>
          <a:bodyPr>
            <a:normAutofit/>
          </a:bodyPr>
          <a:lstStyle/>
          <a:p>
            <a:r>
              <a:rPr lang="ru-RU" dirty="0" smtClean="0"/>
              <a:t> Для полноценных занятий волейболом вам потребуется подходящая экипировка, в том числе удобная форма, которая не будет стеснять ваши движения, специальные кроссовки для волейбола и хороший волейбольный мяч. </a:t>
            </a:r>
            <a:endParaRPr lang="ru-RU" dirty="0"/>
          </a:p>
        </p:txBody>
      </p:sp>
      <p:pic>
        <p:nvPicPr>
          <p:cNvPr id="1026" name="Picture 2" descr="C:\Users\User\Desktop\Волейб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93096"/>
            <a:ext cx="3264363" cy="2448272"/>
          </a:xfrm>
          <a:prstGeom prst="rect">
            <a:avLst/>
          </a:prstGeom>
          <a:noFill/>
        </p:spPr>
      </p:pic>
      <p:pic>
        <p:nvPicPr>
          <p:cNvPr id="1028" name="Picture 4" descr="C:\Users\User\Desktop\Волейбол\303_sq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8936" y="1556792"/>
            <a:ext cx="199536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Освойте основную волейбольную стойку.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При игре в волейбол следует принимать основную стойку. Встаньте, расставьте ноги на ширине плеч и слегка согните их в коленях. При этом вес тела должен приходиться в основном на </a:t>
            </a:r>
            <a:r>
              <a:rPr lang="ru-RU" dirty="0" smtClean="0"/>
              <a:t>носки.</a:t>
            </a:r>
            <a:r>
              <a:rPr lang="ru-RU" dirty="0" smtClean="0"/>
              <a:t> Руки следует свободно держать перед собой.</a:t>
            </a:r>
            <a:endParaRPr lang="ru-RU" dirty="0"/>
          </a:p>
        </p:txBody>
      </p:sp>
      <p:pic>
        <p:nvPicPr>
          <p:cNvPr id="2050" name="Picture 2" descr="C:\Users\User\Desktop\Волейб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92896"/>
            <a:ext cx="4312270" cy="3234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Потренируйтесь перемещаться, скользя ногами по земле.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1600200"/>
            <a:ext cx="4248472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Чтобы </a:t>
            </a:r>
            <a:r>
              <a:rPr lang="ru-RU" dirty="0" smtClean="0"/>
              <a:t>свести к минимуму количество </a:t>
            </a:r>
            <a:r>
              <a:rPr lang="ru-RU" dirty="0" smtClean="0"/>
              <a:t>движений скользите </a:t>
            </a:r>
            <a:r>
              <a:rPr lang="ru-RU" dirty="0" smtClean="0"/>
              <a:t>ногами в стороны. Примите основную стойку и перемещайтесь в стороны по прямой линии. При этом держите ноги полусогнутыми и пригибайтесь к </a:t>
            </a:r>
            <a:r>
              <a:rPr lang="ru-RU" dirty="0" err="1" smtClean="0"/>
              <a:t>земле.Не</a:t>
            </a:r>
            <a:r>
              <a:rPr lang="ru-RU" dirty="0" smtClean="0"/>
              <a:t> </a:t>
            </a:r>
            <a:r>
              <a:rPr lang="ru-RU" dirty="0" smtClean="0"/>
              <a:t>скрещивайте ноги, когда скользите по полу, чтобы не споткнуться и не упасть.</a:t>
            </a:r>
          </a:p>
          <a:p>
            <a:endParaRPr lang="ru-RU" dirty="0"/>
          </a:p>
        </p:txBody>
      </p:sp>
      <p:pic>
        <p:nvPicPr>
          <p:cNvPr id="3074" name="Picture 2" descr="C:\Users\User\Desktop\Волейб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418856" cy="331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Научитесь подавать мяч.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652120" cy="5141168"/>
          </a:xfrm>
        </p:spPr>
        <p:txBody>
          <a:bodyPr>
            <a:noAutofit/>
          </a:bodyPr>
          <a:lstStyle/>
          <a:p>
            <a:r>
              <a:rPr lang="ru-RU" sz="2300" dirty="0" smtClean="0"/>
              <a:t>В </a:t>
            </a:r>
            <a:r>
              <a:rPr lang="ru-RU" sz="2300" dirty="0" smtClean="0"/>
              <a:t>волейболе мяч подается из дальнего угла площадки. После удара мяч должен перелететь через сетку. </a:t>
            </a:r>
            <a:r>
              <a:rPr lang="ru-RU" sz="2300" dirty="0" smtClean="0"/>
              <a:t>Чтобы </a:t>
            </a:r>
            <a:r>
              <a:rPr lang="ru-RU" sz="2300" dirty="0" smtClean="0"/>
              <a:t>подать мяч, сначала подкиньте его одной рукой в воздух. Вторую руку поднимите над головой, чтобы ударить ею в середину мяча. Полностью вытяните руку и бейте по мячу прямой рукой. В момент удара мяч должен находиться перед вами. После удара следует продолжать движение рукой вперед и вниз. При подаче необходимо также работать ногами — от этого зависит сила удара и даже то, перелетит ли мяч через сетку. </a:t>
            </a:r>
            <a:endParaRPr lang="ru-RU" sz="2300" dirty="0"/>
          </a:p>
        </p:txBody>
      </p:sp>
      <p:pic>
        <p:nvPicPr>
          <p:cNvPr id="4102" name="Picture 6" descr="C:\Users\User\Desktop\Волейбол\v4-900px-Be-Good-at-Volleyball-Step-4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936"/>
            <a:ext cx="3548460" cy="2661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Научитесь отдавать пас.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1600200"/>
            <a:ext cx="4824536" cy="51411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Примите </a:t>
            </a:r>
            <a:r>
              <a:rPr lang="ru-RU" dirty="0" smtClean="0"/>
              <a:t>основную стойку, пока мяч летит вниз. Встаньте сразу же за тем местом, куда должен приземлиться мяч. </a:t>
            </a:r>
            <a:r>
              <a:rPr lang="ru-RU" dirty="0" smtClean="0"/>
              <a:t>Сцепите </a:t>
            </a:r>
            <a:r>
              <a:rPr lang="ru-RU" dirty="0" smtClean="0"/>
              <a:t>руки перед собой и сведите локти ближе друг к другу. Охватите пальцами одной руки тыльную сторону второй ладони и сведите вместе большие пальцы. Не взмахивайте руками — вместо этого при передаче паса пошевелите плечами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Чтобы послать мяч в правильном направлении, используйте мышцы корпуса и нижней половины тела.</a:t>
            </a:r>
          </a:p>
          <a:p>
            <a:endParaRPr lang="ru-RU" dirty="0"/>
          </a:p>
        </p:txBody>
      </p:sp>
      <p:pic>
        <p:nvPicPr>
          <p:cNvPr id="5122" name="Picture 2" descr="C:\Users\User\Desktop\Волейбол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966865" cy="297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Для того что бы научиться играть в какую-либо игру, для начала нужно узнать её правила.</a:t>
            </a:r>
          </a:p>
          <a:p>
            <a:pPr algn="ctr"/>
            <a:r>
              <a:rPr lang="ru-RU" sz="4800" dirty="0" smtClean="0"/>
              <a:t>Поэтому давайте начнём именно с этого…</a:t>
            </a:r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Научитесь перебрасывать мяч партнеру.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744416" cy="514116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Поднимите </a:t>
            </a:r>
            <a:r>
              <a:rPr lang="ru-RU" dirty="0" smtClean="0"/>
              <a:t>руки выше головы. Сведите кончики пальцев вместе, а затем разведите ладони в стороны, так чтобы между ними было достаточно пространства для волейбольного мяча. Когда мяч перелетит через сетку или вам отдаст пас партнер по команде, поднырните под мяч и подбросьте его вверх кончиками </a:t>
            </a:r>
            <a:r>
              <a:rPr lang="ru-RU" dirty="0" smtClean="0"/>
              <a:t>пальцев. Не </a:t>
            </a:r>
            <a:r>
              <a:rPr lang="ru-RU" dirty="0" smtClean="0"/>
              <a:t>касайтесь мяча ладонями. </a:t>
            </a:r>
          </a:p>
          <a:p>
            <a:r>
              <a:rPr lang="ru-RU" dirty="0" smtClean="0"/>
              <a:t>Сначала следует правильно разместить руки, чтобы мяч коснулся кончиков пальцев. Когда мяч окажется на ваших пальцах и вы почувствуете, что он достиг равновесия, пружиной распрямите руки и перебросьте его партнеру.</a:t>
            </a:r>
          </a:p>
          <a:p>
            <a:endParaRPr lang="ru-RU" dirty="0"/>
          </a:p>
        </p:txBody>
      </p:sp>
      <p:pic>
        <p:nvPicPr>
          <p:cNvPr id="6146" name="Picture 2" descr="C:\Users\User\Desktop\Волейбол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Научитесь пробивать мяч.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600200"/>
            <a:ext cx="4698104" cy="51411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При этом выполняется сильный удар, так чтобы мяч перелетел через сетку и игрокам противника было сложно отбить его. </a:t>
            </a:r>
            <a:r>
              <a:rPr lang="ru-RU" dirty="0" smtClean="0"/>
              <a:t>Пока </a:t>
            </a:r>
            <a:r>
              <a:rPr lang="ru-RU" dirty="0" smtClean="0"/>
              <a:t>мяч летит вверх, подпрыгните так, чтобы встретиться с ним в верхней точке его траектории. Ударьте по верхней части мяча серединой ладони. Таким образом вы придадите мячу верхнее вращение, и он перелетит через </a:t>
            </a:r>
            <a:r>
              <a:rPr lang="ru-RU" dirty="0" smtClean="0"/>
              <a:t>сетку.</a:t>
            </a:r>
            <a:r>
              <a:rPr lang="ru-RU" baseline="30000" dirty="0" smtClean="0"/>
              <a:t> </a:t>
            </a:r>
            <a:endParaRPr lang="ru-RU" dirty="0"/>
          </a:p>
        </p:txBody>
      </p:sp>
      <p:pic>
        <p:nvPicPr>
          <p:cNvPr id="7170" name="Picture 2" descr="C:\Users\User\Desktop\Волейб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079503" cy="3059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Развейте свое чувство времени.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волейболе необходимо постоянно следить за мячом и знать, когда следует передать пас, нанести атакующий удар или перебросить мяч через сетку. Развитое чувство времени позволит вам успешнее действовать </a:t>
            </a:r>
            <a:r>
              <a:rPr lang="ru-RU" dirty="0" smtClean="0"/>
              <a:t>в защите.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User\Desktop\Волейб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92727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Не смейте опускать головы! Волейбол — это спорт, где смотрят только вверх!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Играют две команды, каждая состоит из 6-и человек (3 – атакующая линия, 3 – линия защиты).</a:t>
            </a:r>
          </a:p>
          <a:p>
            <a:pPr lvl="0"/>
            <a:r>
              <a:rPr lang="ru-RU" dirty="0" smtClean="0"/>
              <a:t>За один розыгрыш команде разрешается касаться мяча только 3 раза (блокирование не считается касанием)</a:t>
            </a:r>
          </a:p>
          <a:p>
            <a:endParaRPr lang="ru-RU" dirty="0"/>
          </a:p>
        </p:txBody>
      </p:sp>
      <p:pic>
        <p:nvPicPr>
          <p:cNvPr id="9218" name="Picture 2" descr="C:\Users\User\Desktop\Волейбол\57a69608c46188fd248b45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015954" cy="267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Запрещается ловить, бросать или удерживать мяч.</a:t>
            </a:r>
          </a:p>
          <a:p>
            <a:pPr lvl="0"/>
            <a:r>
              <a:rPr lang="ru-RU" dirty="0" smtClean="0"/>
              <a:t>Игрок не может дважды касаться мяча (блок не считается).</a:t>
            </a:r>
          </a:p>
          <a:p>
            <a:endParaRPr lang="ru-RU" dirty="0"/>
          </a:p>
        </p:txBody>
      </p:sp>
      <p:pic>
        <p:nvPicPr>
          <p:cNvPr id="10242" name="Picture 2" descr="C:\Users\User\Desktop\ДЗ\Kartinki_voleybol_2_07155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5921330" cy="3330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5760640" cy="506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Переход игроков осуществляется по часовой стрелке. Переходить (изменять позиции) команда должна после того, как вначале очко набрал соперник, а затем ваша сторона.</a:t>
            </a:r>
          </a:p>
          <a:p>
            <a:pPr lvl="0"/>
            <a:r>
              <a:rPr lang="ru-RU" dirty="0" smtClean="0"/>
              <a:t>В волейболе 3 партии, каждая играется до 25 очков (для победы в партии должна быть разница в 2 очка, если счёт 24:24, то матч продолжается до тех пор, пока не будет необходимая двух очковая разница).</a:t>
            </a:r>
          </a:p>
          <a:p>
            <a:endParaRPr lang="ru-RU" dirty="0"/>
          </a:p>
        </p:txBody>
      </p:sp>
      <p:pic>
        <p:nvPicPr>
          <p:cNvPr id="11268" name="Picture 4" descr="C:\Users\User\Desktop\Волейбол\a9bf65d2b16f3359c4e1234b70a39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409" y="1628800"/>
            <a:ext cx="310494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Каждая команда в каждой </a:t>
            </a:r>
            <a:r>
              <a:rPr lang="ru-RU" dirty="0" smtClean="0"/>
              <a:t>партии имеет </a:t>
            </a:r>
            <a:r>
              <a:rPr lang="ru-RU" dirty="0" smtClean="0"/>
              <a:t>право взять 2 тайм-аута длительностью 30 секунд каждый.</a:t>
            </a:r>
          </a:p>
          <a:p>
            <a:endParaRPr lang="ru-RU" dirty="0"/>
          </a:p>
        </p:txBody>
      </p:sp>
      <p:pic>
        <p:nvPicPr>
          <p:cNvPr id="12290" name="Picture 2" descr="C:\Users\User\Desktop\Волейбол\a9bf65d2b16f3359c4e1234b70a39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5767611" cy="3840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/>
          <a:lstStyle/>
          <a:p>
            <a:pPr lvl="0"/>
            <a:r>
              <a:rPr lang="ru-RU" dirty="0" smtClean="0"/>
              <a:t>Игрокам задней линии запрещается атаковать из зоны атаки (3-х метровая линия). Если волейболисты задней линии хотят выполнить нападающий удар, то они должны совершить прыжок до 3-х метровой линий, не заступив за неё).</a:t>
            </a:r>
          </a:p>
          <a:p>
            <a:endParaRPr lang="ru-RU" dirty="0"/>
          </a:p>
        </p:txBody>
      </p:sp>
      <p:pic>
        <p:nvPicPr>
          <p:cNvPr id="13314" name="Picture 2" descr="C:\Users\User\Desktop\Волейбол\1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195266" cy="279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Допускается контакт мяча с любой частью тела </a:t>
            </a:r>
            <a:r>
              <a:rPr lang="ru-RU" b="1" dirty="0" smtClean="0"/>
              <a:t>игрока!!!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C:\Users\User\Desktop\Волейбол\104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508351" cy="3007035"/>
          </a:xfrm>
          <a:prstGeom prst="rect">
            <a:avLst/>
          </a:prstGeom>
          <a:noFill/>
        </p:spPr>
      </p:pic>
      <p:pic>
        <p:nvPicPr>
          <p:cNvPr id="14339" name="Picture 3" descr="C:\Users\User\Desktop\Волейбол\Image-of-Volleyball-player-Pomeroy-News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687396" cy="2780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 волейбола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824536" cy="48531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Если двое и более игроков дотрагиваются до мяча одновременно – это считается одним касанием.</a:t>
            </a:r>
          </a:p>
          <a:p>
            <a:pPr lvl="0"/>
            <a:r>
              <a:rPr lang="ru-RU" dirty="0" smtClean="0"/>
              <a:t>После подачи, игроки передней линии могут меняться позициями между собой.</a:t>
            </a:r>
          </a:p>
          <a:p>
            <a:pPr lvl="0"/>
            <a:r>
              <a:rPr lang="ru-RU" dirty="0" smtClean="0"/>
              <a:t>На подачу даётся 8 секунд с момента свистка судьи.</a:t>
            </a:r>
          </a:p>
          <a:p>
            <a:pPr lvl="0"/>
            <a:r>
              <a:rPr lang="ru-RU" dirty="0" smtClean="0"/>
              <a:t>Подача совершается только одной рукой.</a:t>
            </a:r>
          </a:p>
          <a:p>
            <a:endParaRPr lang="ru-RU" dirty="0"/>
          </a:p>
        </p:txBody>
      </p:sp>
      <p:pic>
        <p:nvPicPr>
          <p:cNvPr id="15362" name="Picture 2" descr="C:\Users\User\Desktop\Волейбол\photo_13954073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089" y="1628800"/>
            <a:ext cx="374935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1074</TotalTime>
  <Words>926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Как научиться играть в волейбол?</vt:lpstr>
      <vt:lpstr>Слайд 2</vt:lpstr>
      <vt:lpstr>Основные правила волейбола</vt:lpstr>
      <vt:lpstr>Основные правила волейбола</vt:lpstr>
      <vt:lpstr>Основные правила волейбола</vt:lpstr>
      <vt:lpstr>Основные правила волейбола</vt:lpstr>
      <vt:lpstr>Основные правила волейбола</vt:lpstr>
      <vt:lpstr>Основные правила волейбола</vt:lpstr>
      <vt:lpstr>Основные правила волейбола</vt:lpstr>
      <vt:lpstr>В чём заключается суть волейбола? </vt:lpstr>
      <vt:lpstr>В чём заключается суть волейбола? </vt:lpstr>
      <vt:lpstr>Какие бывает нарушения правил в волейболе? </vt:lpstr>
      <vt:lpstr>Какие бывает нарушения правил в волейболе? </vt:lpstr>
      <vt:lpstr>Слайд 14</vt:lpstr>
      <vt:lpstr>Позаботьтесь о хорошей экипировке.</vt:lpstr>
      <vt:lpstr>Освойте основную волейбольную стойку.</vt:lpstr>
      <vt:lpstr>Потренируйтесь перемещаться, скользя ногами по земле.</vt:lpstr>
      <vt:lpstr>Научитесь подавать мяч.</vt:lpstr>
      <vt:lpstr>Научитесь отдавать пас.</vt:lpstr>
      <vt:lpstr>Научитесь перебрасывать мяч партнеру. </vt:lpstr>
      <vt:lpstr>Научитесь пробивать мяч.</vt:lpstr>
      <vt:lpstr>Развейте свое чувство времени. 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научиться играть в волейбол?</dc:title>
  <dc:creator>User</dc:creator>
  <cp:lastModifiedBy>Пользователь Windows</cp:lastModifiedBy>
  <cp:revision>22</cp:revision>
  <dcterms:created xsi:type="dcterms:W3CDTF">2020-04-14T12:09:22Z</dcterms:created>
  <dcterms:modified xsi:type="dcterms:W3CDTF">2020-04-15T09:42:29Z</dcterms:modified>
</cp:coreProperties>
</file>