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27436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мир уральских сказов П.П. Бажова: 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читателем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608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Изобразительная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«Хрупкая веточка»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88,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Чупрова Александра Александровна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shumanskaya\Desktop\4-MV2L0zYRw-transfor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9239"/>
            <a:ext cx="3340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802" y="2852936"/>
            <a:ext cx="4125198" cy="854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Матвеева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humanskaya\Desktop\бажов 2\4В\Матвеева 4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" r="2673" b="5503"/>
          <a:stretch/>
        </p:blipFill>
        <p:spPr bwMode="auto">
          <a:xfrm>
            <a:off x="0" y="0"/>
            <a:ext cx="501880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802" y="2852936"/>
            <a:ext cx="4125198" cy="85496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Прислонова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humanskaya\Desktop\бажов 2\4В\Прислонова 4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t="1912" b="3992"/>
          <a:stretch/>
        </p:blipFill>
        <p:spPr bwMode="auto">
          <a:xfrm>
            <a:off x="-6743" y="1"/>
            <a:ext cx="5072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Ильязов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shumanskaya\Desktop\бажов 2\4В\Ильязов 4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0" r="11832" b="6164"/>
          <a:stretch/>
        </p:blipFill>
        <p:spPr bwMode="auto">
          <a:xfrm>
            <a:off x="0" y="869645"/>
            <a:ext cx="8316416" cy="598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«Художественный мир уральских сказов П.П. Бажова:  искусство быть читателем»</vt:lpstr>
      <vt:lpstr>Матвеева Александра</vt:lpstr>
      <vt:lpstr>Прислонова София</vt:lpstr>
      <vt:lpstr>Ильязов Максим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«Художественный мир уральских сказов П.П. Бажова: искусство быть читателем» </dc:title>
  <dc:creator>shumanskaya</dc:creator>
  <cp:lastModifiedBy>admin</cp:lastModifiedBy>
  <cp:revision>11</cp:revision>
  <dcterms:created xsi:type="dcterms:W3CDTF">2024-02-01T07:12:04Z</dcterms:created>
  <dcterms:modified xsi:type="dcterms:W3CDTF">2024-02-01T09:27:41Z</dcterms:modified>
</cp:coreProperties>
</file>