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5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23528" y="692696"/>
            <a:ext cx="8424936" cy="274367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Художественный мир уральских сказов П.П. Бажова: </a:t>
            </a: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 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читателем</a:t>
            </a: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5085184"/>
            <a:ext cx="8784976" cy="1608584"/>
          </a:xfrm>
        </p:spPr>
        <p:txBody>
          <a:bodyPr>
            <a:noAutofit/>
          </a:bodyPr>
          <a:lstStyle/>
          <a:p>
            <a:pPr algn="l"/>
            <a:r>
              <a:rPr lang="ru-RU" sz="24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Номинация: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Изобразительная 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мотивам сказа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«Хрупкая веточка»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МАОУ Лицей 88,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Чупрова Александра Александровна</a:t>
            </a:r>
            <a:endParaRPr lang="ru-RU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FFFF00"/>
              </a:solidFill>
            </a:endParaRPr>
          </a:p>
        </p:txBody>
      </p:sp>
      <p:pic>
        <p:nvPicPr>
          <p:cNvPr id="1029" name="Picture 5" descr="C:\Users\shumanskaya\Desktop\4-MV2L0zYRw-transfor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229239"/>
            <a:ext cx="33401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516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18802" y="2852936"/>
            <a:ext cx="4125198" cy="8549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Матвеева</a:t>
            </a:r>
            <a:b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Александра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shumanskaya\Desktop\бажов 2\4В\Матвеева 4в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3" r="2673" b="5503"/>
          <a:stretch/>
        </p:blipFill>
        <p:spPr bwMode="auto">
          <a:xfrm>
            <a:off x="0" y="0"/>
            <a:ext cx="5018802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63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18802" y="2852936"/>
            <a:ext cx="4125198" cy="854968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Прислонова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София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shumanskaya\Desktop\бажов 2\4В\Прислонова 4в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2" t="1912" b="3992"/>
          <a:stretch/>
        </p:blipFill>
        <p:spPr bwMode="auto">
          <a:xfrm>
            <a:off x="-6743" y="1"/>
            <a:ext cx="50723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34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059" y="0"/>
            <a:ext cx="7076694" cy="854968"/>
          </a:xfrm>
        </p:spPr>
        <p:txBody>
          <a:bodyPr>
            <a:normAutofit/>
          </a:bodyPr>
          <a:lstStyle/>
          <a:p>
            <a:pPr algn="l"/>
            <a:r>
              <a:rPr lang="ru-RU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Ильязов</a:t>
            </a: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shumanskaya\Desktop\бажов 2\4В\Ильязов 4в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0" r="11832" b="6164"/>
          <a:stretch/>
        </p:blipFill>
        <p:spPr bwMode="auto">
          <a:xfrm>
            <a:off x="0" y="869645"/>
            <a:ext cx="8316416" cy="598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621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17</Words>
  <Application>Microsoft Office PowerPoint</Application>
  <PresentationFormat>Экран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«Художественный мир уральских сказов П.П. Бажова:  искусство быть читателем»</vt:lpstr>
      <vt:lpstr>Матвеева Александра</vt:lpstr>
      <vt:lpstr>Прислонова София</vt:lpstr>
      <vt:lpstr>Ильязов Максим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Конкурс: «Художественный мир уральских сказов П.П. Бажова: искусство быть читателем» </dc:title>
  <dc:creator>shumanskaya</dc:creator>
  <cp:lastModifiedBy>admin</cp:lastModifiedBy>
  <cp:revision>11</cp:revision>
  <dcterms:created xsi:type="dcterms:W3CDTF">2024-02-01T07:12:04Z</dcterms:created>
  <dcterms:modified xsi:type="dcterms:W3CDTF">2024-02-01T09:27:41Z</dcterms:modified>
</cp:coreProperties>
</file>