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5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424936" cy="274367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Художественный мир уральских сказов П.П. Бажова: 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читателем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5085184"/>
            <a:ext cx="8784976" cy="1608584"/>
          </a:xfrm>
        </p:spPr>
        <p:txBody>
          <a:bodyPr>
            <a:noAutofit/>
          </a:bodyPr>
          <a:lstStyle/>
          <a:p>
            <a:pPr algn="l"/>
            <a:r>
              <a:rPr lang="ru-RU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Номинация: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Изобразительная 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мотивам сказа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«Хрупкая веточка»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МАОУ Лицей 88,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Б класс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sz="24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Авдонина Наталья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Валерьевна</a:t>
            </a:r>
            <a:endParaRPr lang="ru-RU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FFFF00"/>
              </a:solidFill>
            </a:endParaRPr>
          </a:p>
        </p:txBody>
      </p:sp>
      <p:pic>
        <p:nvPicPr>
          <p:cNvPr id="1029" name="Picture 5" descr="C:\Users\shumanskaya\Desktop\4-MV2L0zYRw-transfor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229239"/>
            <a:ext cx="33401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1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4" y="2852936"/>
            <a:ext cx="4283966" cy="8549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Сапожникова</a:t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Екатерина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shumanskaya\Desktop\бажов 2\4Б\Сапожникова 4б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4" r="2155" b="1536"/>
          <a:stretch/>
        </p:blipFill>
        <p:spPr bwMode="auto">
          <a:xfrm>
            <a:off x="1" y="-5641"/>
            <a:ext cx="4860032" cy="6863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63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Плисов Константин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shumanskaya\Desktop\бажов 2\4Б\Плисов 4б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2726"/>
            <a:ext cx="8244408" cy="602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2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Филатов Андрей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shumanskaya\Desktop\бажов 2\4Б\Филатов 4б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7" t="7974" r="7676" b="9785"/>
          <a:stretch/>
        </p:blipFill>
        <p:spPr bwMode="auto">
          <a:xfrm>
            <a:off x="0" y="920766"/>
            <a:ext cx="8532440" cy="5937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«Художественный мир уральских сказов П.П. Бажова:  искусство быть читателем»</vt:lpstr>
      <vt:lpstr>Сапожникова Екатерина</vt:lpstr>
      <vt:lpstr>Плисов Константин</vt:lpstr>
      <vt:lpstr>Филатов Андрей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Конкурс: «Художественный мир уральских сказов П.П. Бажова: искусство быть читателем» </dc:title>
  <dc:creator>shumanskaya</dc:creator>
  <cp:lastModifiedBy>admin</cp:lastModifiedBy>
  <cp:revision>11</cp:revision>
  <dcterms:created xsi:type="dcterms:W3CDTF">2024-02-01T07:12:04Z</dcterms:created>
  <dcterms:modified xsi:type="dcterms:W3CDTF">2024-02-01T09:38:24Z</dcterms:modified>
</cp:coreProperties>
</file>