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24936" cy="27436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 мир уральских сказов П.П. Бажова: 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читателем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8784976" cy="1608584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Изобразительная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мотивам сказа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«Хрупкая веточка»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МАОУ Лицей 88,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Б класс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Авдонина Наталья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Валерьевна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29" name="Picture 5" descr="C:\Users\shumanskaya\Desktop\4-MV2L0zYRw-transfor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29239"/>
            <a:ext cx="33401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4" y="2852936"/>
            <a:ext cx="4283966" cy="8549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Сапожникова</a:t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shumanskaya\Desktop\бажов 2\4Б\Сапожникова 4б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4" r="2155" b="1536"/>
          <a:stretch/>
        </p:blipFill>
        <p:spPr bwMode="auto">
          <a:xfrm>
            <a:off x="1" y="-5641"/>
            <a:ext cx="4860032" cy="686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6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Плисов Константин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shumanskaya\Desktop\бажов 2\4Б\Плисов 4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2726"/>
            <a:ext cx="8244408" cy="602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2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Филатов Андрей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shumanskaya\Desktop\бажов 2\4Б\Филатов 4б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7" t="7974" r="7676" b="9785"/>
          <a:stretch/>
        </p:blipFill>
        <p:spPr bwMode="auto">
          <a:xfrm>
            <a:off x="0" y="920766"/>
            <a:ext cx="8532440" cy="593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«Художественный мир уральских сказов П.П. Бажова:  искусство быть читателем»</vt:lpstr>
      <vt:lpstr>Сапожникова Екатерина</vt:lpstr>
      <vt:lpstr>Плисов Константин</vt:lpstr>
      <vt:lpstr>Филатов Андрей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Конкурс: «Художественный мир уральских сказов П.П. Бажова: искусство быть читателем» </dc:title>
  <dc:creator>shumanskaya</dc:creator>
  <cp:lastModifiedBy>admin</cp:lastModifiedBy>
  <cp:revision>11</cp:revision>
  <dcterms:created xsi:type="dcterms:W3CDTF">2024-02-01T07:12:04Z</dcterms:created>
  <dcterms:modified xsi:type="dcterms:W3CDTF">2024-02-01T09:38:24Z</dcterms:modified>
</cp:coreProperties>
</file>