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59" r:id="rId4"/>
    <p:sldId id="260" r:id="rId5"/>
    <p:sldId id="263" r:id="rId6"/>
    <p:sldId id="262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556792"/>
            <a:ext cx="8458200" cy="1470025"/>
          </a:xfrm>
        </p:spPr>
        <p:txBody>
          <a:bodyPr/>
          <a:lstStyle/>
          <a:p>
            <a:r>
              <a:rPr lang="ru-RU" dirty="0" smtClean="0"/>
              <a:t>Как научиться играть в волейбол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6093296"/>
            <a:ext cx="7772400" cy="320032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Презентация </a:t>
            </a:r>
            <a:r>
              <a:rPr lang="ru-RU" dirty="0" err="1" smtClean="0"/>
              <a:t>Невьянцевой</a:t>
            </a:r>
            <a:r>
              <a:rPr lang="ru-RU" dirty="0" smtClean="0"/>
              <a:t> Виктории 11Б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4149080"/>
            <a:ext cx="7797552" cy="295696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Волейбол </a:t>
            </a:r>
            <a:r>
              <a:rPr lang="ru-RU" dirty="0" smtClean="0"/>
              <a:t>считается одной из самых популярных игр, в него играют во многих странах мира. С помощью этой динамичной и увлекательной игры можно развить не только здоровое тело, но и логику, реакцию, способность продумывать действия на несколько шагов вперёд. Осталось только узнать основные правила, как играть в волейбол, с чего начать обучение и как стать отличным игроком за небольшой промежуток времени.</a:t>
            </a:r>
            <a:endParaRPr lang="ru-RU" dirty="0"/>
          </a:p>
        </p:txBody>
      </p:sp>
      <p:pic>
        <p:nvPicPr>
          <p:cNvPr id="1026" name="Picture 2" descr="C:\Users\М.Видео\Documents\volejbolistka-s-myacho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692696"/>
            <a:ext cx="6048672" cy="34275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Техника игры в волейбол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 descr="C:\Users\М.Видео\Documents\vol-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28800"/>
            <a:ext cx="9045849" cy="30152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611560" y="4581128"/>
            <a:ext cx="82089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/>
              <a:t>Игра в волейбол проводится на площадке не менее 18х9 метров. В профессиональном спорте имеет значение даже высота сетки, через которую перекидывают мяч: для мужчин она составляет 2,43 метра, а для женщин – 2,24 м</a:t>
            </a:r>
            <a:r>
              <a:rPr lang="ru-RU" dirty="0" smtClean="0"/>
              <a:t>.</a:t>
            </a:r>
          </a:p>
          <a:p>
            <a:pPr fontAlgn="base"/>
            <a:endParaRPr lang="ru-RU" dirty="0" smtClean="0"/>
          </a:p>
          <a:p>
            <a:pPr fontAlgn="base"/>
            <a:endParaRPr lang="ru-RU" dirty="0" smtClean="0"/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5733256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Ограничений по времени у игры нет, команды соревнуются до тех пор, пока одна из них не наберёт 25 очков.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Что нужно знать новичкам о волейболе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28800"/>
            <a:ext cx="8568952" cy="5229200"/>
          </a:xfrm>
        </p:spPr>
        <p:txBody>
          <a:bodyPr>
            <a:normAutofit fontScale="62500" lnSpcReduction="20000"/>
          </a:bodyPr>
          <a:lstStyle/>
          <a:p>
            <a:pPr fontAlgn="base"/>
            <a:r>
              <a:rPr lang="ru-RU" dirty="0" smtClean="0"/>
              <a:t>Каждая команда состоит не более чем из 14 человек, но непосредственное участие в игре принимают только 6. Вот, какие позиции существуют в волейболе: сеттер, наружный нападающий, нападающий слева, нападающий напротив, нападающий справа и </a:t>
            </a:r>
            <a:r>
              <a:rPr lang="ru-RU" dirty="0" err="1" smtClean="0"/>
              <a:t>либеро</a:t>
            </a:r>
            <a:r>
              <a:rPr lang="ru-RU" dirty="0" smtClean="0"/>
              <a:t>.</a:t>
            </a:r>
          </a:p>
          <a:p>
            <a:pPr fontAlgn="base"/>
            <a:r>
              <a:rPr lang="ru-RU" dirty="0" smtClean="0"/>
              <a:t>Цель команды – перебросить мяч через сеть в зону соперника таким образом, чтобы он коснулся пола. Как только это происходит, команде, которая произвела атаку, начисляется одно очко.</a:t>
            </a:r>
          </a:p>
          <a:p>
            <a:pPr fontAlgn="base"/>
            <a:r>
              <a:rPr lang="ru-RU" dirty="0" smtClean="0"/>
              <a:t>Право быть первым атакующим определяется при помощи жеребьёвки.</a:t>
            </a:r>
          </a:p>
          <a:p>
            <a:pPr fontAlgn="base"/>
            <a:r>
              <a:rPr lang="ru-RU" dirty="0" smtClean="0"/>
              <a:t>Игрок не может ловить мяч и удерживать его в руках, перемещение мяча происходит только за счёт отбивания. Если мяч коснётся другой части тела (стопы, головы и т.д.), то нарушением это не считается.</a:t>
            </a:r>
          </a:p>
          <a:p>
            <a:pPr fontAlgn="base"/>
            <a:r>
              <a:rPr lang="ru-RU" dirty="0" smtClean="0"/>
              <a:t>Один игрок не может два раза подряд дотрагиваться до мяча, только если он не ставит блок.</a:t>
            </a:r>
          </a:p>
          <a:p>
            <a:pPr fontAlgn="base"/>
            <a:r>
              <a:rPr lang="ru-RU" dirty="0" smtClean="0"/>
              <a:t>Начинающие спортсмены могут подавать мяч нижним приёмом, профессионалы же используют преимущественно верхний.</a:t>
            </a:r>
          </a:p>
          <a:p>
            <a:pPr fontAlgn="base"/>
            <a:r>
              <a:rPr lang="ru-RU" dirty="0" smtClean="0"/>
              <a:t>Во </a:t>
            </a:r>
            <a:r>
              <a:rPr lang="ru-RU" dirty="0" smtClean="0"/>
              <a:t>время игры нельзя нарушать границы поля. Если кто-то из спортсменов заступит за среднюю линию или выйдет за пределы поля, то команде-сопернику начисляют одно очко.</a:t>
            </a:r>
          </a:p>
          <a:p>
            <a:pPr fontAlgn="base"/>
            <a:r>
              <a:rPr lang="ru-RU" dirty="0" smtClean="0"/>
              <a:t>Подача мяча осуществляется со специально отведённого для этого места на поле и не позднее, чем через 8 секунд после свистка судьи. Если игрок подал мяч раньше свистка, то ему даётся право на ещё одну попытку.</a:t>
            </a:r>
          </a:p>
          <a:p>
            <a:pPr fontAlgn="base"/>
            <a:r>
              <a:rPr lang="ru-RU" dirty="0" smtClean="0"/>
              <a:t>Касаться верхнего края сетки запрещено.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1069848"/>
          </a:xfrm>
        </p:spPr>
        <p:txBody>
          <a:bodyPr/>
          <a:lstStyle/>
          <a:p>
            <a:r>
              <a:rPr lang="ru-RU" dirty="0" smtClean="0"/>
              <a:t>Правильная подача мяча</a:t>
            </a:r>
            <a:endParaRPr lang="ru-RU" dirty="0"/>
          </a:p>
        </p:txBody>
      </p:sp>
      <p:pic>
        <p:nvPicPr>
          <p:cNvPr id="3074" name="Picture 2" descr="C:\Users\М.Видео\Documents\img-WkVMb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348880"/>
            <a:ext cx="8704154" cy="39604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Упражнения для тренировки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457400"/>
            <a:ext cx="4290120" cy="5400600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ru-RU" dirty="0" smtClean="0"/>
              <a:t>Передача мяча над собой.</a:t>
            </a:r>
          </a:p>
          <a:p>
            <a:pPr fontAlgn="base"/>
            <a:r>
              <a:rPr lang="ru-RU" dirty="0" smtClean="0"/>
              <a:t>Передача мяча над собой после отскока от пола.</a:t>
            </a:r>
          </a:p>
          <a:p>
            <a:pPr fontAlgn="base"/>
            <a:r>
              <a:rPr lang="ru-RU" dirty="0" smtClean="0"/>
              <a:t>Передача мяча над собой с передвижением по территории игровой площадки.</a:t>
            </a:r>
          </a:p>
          <a:p>
            <a:pPr fontAlgn="base"/>
            <a:r>
              <a:rPr lang="ru-RU" dirty="0" smtClean="0"/>
              <a:t>Передача мяча в стену.</a:t>
            </a:r>
          </a:p>
          <a:p>
            <a:pPr fontAlgn="base"/>
            <a:r>
              <a:rPr lang="ru-RU" dirty="0" smtClean="0"/>
              <a:t>Передача мяча в стену с постепенным перемещением приставным шагов влево или вправо.</a:t>
            </a:r>
          </a:p>
          <a:p>
            <a:pPr fontAlgn="base"/>
            <a:r>
              <a:rPr lang="ru-RU" dirty="0" smtClean="0"/>
              <a:t>Чередование передачи мяча в стену и над собой.</a:t>
            </a:r>
          </a:p>
          <a:p>
            <a:pPr fontAlgn="base"/>
            <a:r>
              <a:rPr lang="ru-RU" dirty="0" smtClean="0"/>
              <a:t>Передача мяча из положении сидя на полу.</a:t>
            </a:r>
          </a:p>
          <a:p>
            <a:pPr fontAlgn="base"/>
            <a:r>
              <a:rPr lang="ru-RU" dirty="0" smtClean="0"/>
              <a:t>Передача мяча в стену после отскока от пола.</a:t>
            </a:r>
          </a:p>
          <a:p>
            <a:pPr fontAlgn="base"/>
            <a:r>
              <a:rPr lang="ru-RU" dirty="0" smtClean="0"/>
              <a:t>Передача мяча в стену в углу с чередованием то одной, то другой стороны.</a:t>
            </a:r>
          </a:p>
          <a:p>
            <a:pPr fontAlgn="base"/>
            <a:r>
              <a:rPr lang="ru-RU" dirty="0" smtClean="0"/>
              <a:t>Передача мяча в стену на уровне груди.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4008" y="1340768"/>
            <a:ext cx="4499992" cy="5328592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ru-RU" dirty="0" smtClean="0"/>
              <a:t>Расположиться под сеткой, осуществить передачу и, пробежав под сеткой, принять мяч на другой половине поля.</a:t>
            </a:r>
          </a:p>
          <a:p>
            <a:pPr fontAlgn="base"/>
            <a:r>
              <a:rPr lang="ru-RU" dirty="0" smtClean="0"/>
              <a:t>Тренировка в паре: один игрок бросает мяч своему партнёру с различными траекториями, задача второго игрока – отбить мяч с любой траектории, используя верхнюю, нижнюю подачу и нырок под мяч.</a:t>
            </a:r>
          </a:p>
          <a:p>
            <a:pPr fontAlgn="base"/>
            <a:r>
              <a:rPr lang="ru-RU" dirty="0" smtClean="0"/>
              <a:t>Выполнить передачу в прыжке друг другу.</a:t>
            </a:r>
          </a:p>
          <a:p>
            <a:pPr fontAlgn="base"/>
            <a:r>
              <a:rPr lang="ru-RU" dirty="0" smtClean="0"/>
              <a:t>Партнёры выполняют передачи, попеременно то увеличивая расстояние друг от друга на 10-12 метров, то сокращая дистанцию до 1,5-2 метров.</a:t>
            </a:r>
          </a:p>
          <a:p>
            <a:pPr fontAlgn="base"/>
            <a:r>
              <a:rPr lang="ru-RU" dirty="0" smtClean="0"/>
              <a:t>Один из партнёров выполняет бросок мяча таким образом, чтобы он наполовину не долетел до второго игрока, а тому необходимо подбежать к зоне падения мяча и осуществить удар, после чего быстро вернуться на свою исходную позицию.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М.Видео\Documents\hello_html_m2ee608b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9792" y="836712"/>
            <a:ext cx="8934208" cy="3096344"/>
          </a:xfrm>
          <a:prstGeom prst="rect">
            <a:avLst/>
          </a:prstGeom>
          <a:noFill/>
        </p:spPr>
      </p:pic>
      <p:pic>
        <p:nvPicPr>
          <p:cNvPr id="4100" name="Picture 4" descr="C:\Users\М.Видео\Documents\img-ZHFRm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3933056"/>
            <a:ext cx="6408712" cy="2924944"/>
          </a:xfrm>
          <a:prstGeom prst="rect">
            <a:avLst/>
          </a:prstGeom>
          <a:noFill/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179512" y="4005064"/>
            <a:ext cx="4104456" cy="864096"/>
          </a:xfrm>
          <a:prstGeom prst="rect">
            <a:avLst/>
          </a:prstGeom>
        </p:spPr>
        <p:txBody>
          <a:bodyPr>
            <a:normAutofit fontScale="6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Как правильно отбить мяч</a:t>
            </a: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852936"/>
            <a:ext cx="7772400" cy="1362075"/>
          </a:xfrm>
        </p:spPr>
        <p:txBody>
          <a:bodyPr/>
          <a:lstStyle/>
          <a:p>
            <a:r>
              <a:rPr lang="ru-RU" dirty="0" smtClean="0"/>
              <a:t>Постоянные </a:t>
            </a:r>
            <a:r>
              <a:rPr lang="ru-RU" dirty="0" err="1" smtClean="0"/>
              <a:t>тренировки-залог</a:t>
            </a:r>
            <a:r>
              <a:rPr lang="ru-RU" dirty="0" smtClean="0"/>
              <a:t> успеха в игре!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0</TotalTime>
  <Words>606</Words>
  <Application>Microsoft Office PowerPoint</Application>
  <PresentationFormat>Экран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Городская</vt:lpstr>
      <vt:lpstr>Как научиться играть в волейбол</vt:lpstr>
      <vt:lpstr>Слайд 2</vt:lpstr>
      <vt:lpstr>Техника игры в волейбол </vt:lpstr>
      <vt:lpstr>Что нужно знать новичкам о волейболе </vt:lpstr>
      <vt:lpstr>Правильная подача мяча</vt:lpstr>
      <vt:lpstr>Упражнения для тренировки </vt:lpstr>
      <vt:lpstr>Слайд 7</vt:lpstr>
      <vt:lpstr>Постоянные тренировки-залог успеха в игре!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научиться играть в волейбол</dc:title>
  <dc:creator>Inspiron</dc:creator>
  <cp:lastModifiedBy>М.Видео</cp:lastModifiedBy>
  <cp:revision>1</cp:revision>
  <dcterms:created xsi:type="dcterms:W3CDTF">2019-02-17T11:25:38Z</dcterms:created>
  <dcterms:modified xsi:type="dcterms:W3CDTF">2020-04-08T06:18:58Z</dcterms:modified>
</cp:coreProperties>
</file>