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18642-A7C5-4F9C-A4A7-8B14FA21FD8E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34632-2999-4687-BCBE-152048C0D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04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34632-2999-4687-BCBE-152048C0D7B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5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B9C85A-AB08-4663-84E2-E6BCBBA3E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B47467A-B56B-4AB9-8FE1-8C1A65786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EEC4FC-514F-4878-912D-C0927763F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21AE-CA2C-4F6A-9F69-B2D886A6F4A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D9FBD1-4F6B-4765-AEC5-4D5955247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914918-BE3A-4824-BA4E-BCF283836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5845-AF99-4591-A5F5-D80599FFF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56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AF50EE-DA71-4A55-8997-8C4DE847C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F41BEDD-24DC-4E9C-BFB0-A9FDE8927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BF7B0D-D2AD-4B78-8864-CB261A610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21AE-CA2C-4F6A-9F69-B2D886A6F4A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51DE21-4888-4F0E-B29A-DF4C51870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9C0916-1038-4AF3-B326-25DF4C6F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5845-AF99-4591-A5F5-D80599FFF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2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ED0BDE9-1F1B-48C2-9303-BD581BEA8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C1F8CA3-BBD8-4BFE-AEDE-884314DAD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975F94-C81D-4762-94BF-183081AF4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21AE-CA2C-4F6A-9F69-B2D886A6F4A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FE3880B-254E-4F19-B560-09EDA5835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860EB4-D0F3-43A1-9E71-9D924296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5845-AF99-4591-A5F5-D80599FFF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48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454752-DF60-49FA-9CE4-6FC0A318F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C3669F-2BE3-40E8-BFD9-1122CE7CC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BC6BC8-9656-49E8-B4EF-49B8D618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21AE-CA2C-4F6A-9F69-B2D886A6F4A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2D4751-E063-406E-A8EF-AB2F7BF6F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2E7565-5BEB-4F61-AB18-0A219720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5845-AF99-4591-A5F5-D80599FFF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78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E889D0-6EEC-4DE3-99E9-AA390055D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A53220-5665-4D0B-8FED-5A8903A64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F7DB3B8-7396-4F47-AC7F-E2CB1924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21AE-CA2C-4F6A-9F69-B2D886A6F4A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A12DD5-CE78-4D8D-AC0A-8FC30857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0ED29E-5EDA-4D5B-BBA4-BEACE6516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5845-AF99-4591-A5F5-D80599FFF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87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201856-1FBE-4E12-BB06-EFE99BB4C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A8D4EE-936B-46F6-B006-6B21CBA51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D853E53-591D-4A77-B60F-0E3BB3AC7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35072F1-098F-4AE6-AD84-39C0A15D2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21AE-CA2C-4F6A-9F69-B2D886A6F4A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7C76AD0-DE05-4F05-9C52-469BAD9B8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4CBF68C-1F3D-49A9-8EB0-083A3D83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5845-AF99-4591-A5F5-D80599FFF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79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1D65A1-88B1-482E-8FDD-25664DEF0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4B23F48-FAA7-4A91-BC0A-A8F8CB4B2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2428FBF-A2CB-45C3-9FC1-8CF8E17EB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4CAE677-5545-4183-8FC4-BEF8C72BD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41D56FB-061E-4322-91D7-9BC0D4CE2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7A234E5-CE15-428B-9BFC-287AA8E82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21AE-CA2C-4F6A-9F69-B2D886A6F4A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371EBC5-FC18-4712-BF50-B48C89FB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2D79AF0-D742-47C7-A45C-F292DB260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5845-AF99-4591-A5F5-D80599FFF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13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6076F1-744F-417E-AEEF-9FAACA05A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9C0AA93-7F76-4FBD-B6E9-46CBCE574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21AE-CA2C-4F6A-9F69-B2D886A6F4A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648D8D8-432F-4898-BB00-8F03E3036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19EAA61-2278-430E-A692-CE7EC755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5845-AF99-4591-A5F5-D80599FFF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26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28F241F-4252-4992-95FC-5689B342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21AE-CA2C-4F6A-9F69-B2D886A6F4A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62197D4-662D-4CBF-912F-637C43E05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CDC69D1-3170-40C5-83A5-404C9362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5845-AF99-4591-A5F5-D80599FFF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26FB0B-B276-4490-B8BE-B3C7CCDEB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3838F3-6E0B-4A18-B732-BE5600E4E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78F9A65-2980-48B8-BE72-348947112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78F1ECF-DF2C-4158-886B-45C0417FE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21AE-CA2C-4F6A-9F69-B2D886A6F4A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3B16164-3E00-43F1-BA6B-1C13DC411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75543A-E775-4DCC-9501-88FB7CC52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5845-AF99-4591-A5F5-D80599FFF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61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C81881-3B0C-452A-AA60-322A6E780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F443CFD-B114-4B1A-B409-EC60FE5CB0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138B99E-DE7C-46C8-8E77-4F1981298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87CE20D-A107-4646-A408-93E4A3853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21AE-CA2C-4F6A-9F69-B2D886A6F4A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7A799B6-3C29-4081-8499-D8DEEEC92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FD94FA5-FA0D-466E-B3FC-80E2BC728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5845-AF99-4591-A5F5-D80599FFF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51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3B01B6-3B56-468E-A448-8FF720639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D83B69-B0A5-4C26-8B4D-08E05E875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1FB697-4968-4860-AC21-7BBE5EE5B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421AE-CA2C-4F6A-9F69-B2D886A6F4A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AA091B-0C12-4C1E-ACB6-1DA955225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183D08-8F00-4A6B-8E94-4BD74D5EB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65845-AF99-4591-A5F5-D80599FFF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6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455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401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267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86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24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18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599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215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70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736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4558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Произвольный</PresentationFormat>
  <Paragraphs>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 V</dc:creator>
  <cp:lastModifiedBy>admin</cp:lastModifiedBy>
  <cp:revision>1</cp:revision>
  <dcterms:created xsi:type="dcterms:W3CDTF">2022-03-09T17:10:34Z</dcterms:created>
  <dcterms:modified xsi:type="dcterms:W3CDTF">2022-03-10T09:07:34Z</dcterms:modified>
</cp:coreProperties>
</file>