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-126" y="-22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D18642-A7C5-4F9C-A4A7-8B14FA21FD8E}" type="datetimeFigureOut">
              <a:rPr lang="ru-RU" smtClean="0"/>
              <a:t>10.03.2022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B34632-2999-4687-BCBE-152048C0D7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00409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B34632-2999-4687-BCBE-152048C0D7B8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2535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3B9C85A-AB08-4663-84E2-E6BCBBA3ED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2B47467A-B56B-4AB9-8FE1-8C1A657868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2EEC4FC-514F-4878-912D-C0927763FA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421AE-CA2C-4F6A-9F69-B2D886A6F4A1}" type="datetimeFigureOut">
              <a:rPr lang="ru-RU" smtClean="0"/>
              <a:t>10.03.2022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FD9FBD1-4F6B-4765-AEC5-4D59552474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1914918-BE3A-4824-BA4E-BCF283836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65845-AF99-4591-A5F5-D80599FFF9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9556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4AF50EE-DA71-4A55-8997-8C4DE847C8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4F41BEDD-24DC-4E9C-BFB0-A9FDE89274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5BF7B0D-D2AD-4B78-8864-CB261A6107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421AE-CA2C-4F6A-9F69-B2D886A6F4A1}" type="datetimeFigureOut">
              <a:rPr lang="ru-RU" smtClean="0"/>
              <a:t>10.03.2022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D51DE21-4888-4F0E-B29A-DF4C51870A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19C0916-1038-4AF3-B326-25DF4C6F13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65845-AF99-4591-A5F5-D80599FFF9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79206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FED0BDE9-1F1B-48C2-9303-BD581BEA8BC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6C1F8CA3-BBD8-4BFE-AEDE-884314DADA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3975F94-C81D-4762-94BF-183081AF44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421AE-CA2C-4F6A-9F69-B2D886A6F4A1}" type="datetimeFigureOut">
              <a:rPr lang="ru-RU" smtClean="0"/>
              <a:t>10.03.2022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FE3880B-254E-4F19-B560-09EDA5835D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A860EB4-D0F3-43A1-9E71-9D9242969B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65845-AF99-4591-A5F5-D80599FFF9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04808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6454752-DF60-49FA-9CE4-6FC0A318F9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BC3669F-2BE3-40E8-BFD9-1122CE7CC1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C2BC6BC8-9656-49E8-B4EF-49B8D618DC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421AE-CA2C-4F6A-9F69-B2D886A6F4A1}" type="datetimeFigureOut">
              <a:rPr lang="ru-RU" smtClean="0"/>
              <a:t>10.03.2022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32D4751-E063-406E-A8EF-AB2F7BF6F1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72E7565-5BEB-4F61-AB18-0A219720D7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65845-AF99-4591-A5F5-D80599FFF9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07865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1E889D0-6EEC-4DE3-99E9-AA390055D8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6EA53220-5665-4D0B-8FED-5A8903A64D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F7DB3B8-7396-4F47-AC7F-E2CB1924A9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421AE-CA2C-4F6A-9F69-B2D886A6F4A1}" type="datetimeFigureOut">
              <a:rPr lang="ru-RU" smtClean="0"/>
              <a:t>10.03.2022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4A12DD5-CE78-4D8D-AC0A-8FC308571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C0ED29E-5EDA-4D5B-BBA4-BEACE65160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65845-AF99-4591-A5F5-D80599FFF9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28730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7201856-1FBE-4E12-BB06-EFE99BB4C4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0A8D4EE-936B-46F6-B006-6B21CBA516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BD853E53-591D-4A77-B60F-0E3BB3AC75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B35072F1-098F-4AE6-AD84-39C0A15D21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421AE-CA2C-4F6A-9F69-B2D886A6F4A1}" type="datetimeFigureOut">
              <a:rPr lang="ru-RU" smtClean="0"/>
              <a:t>10.03.2022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57C76AD0-DE05-4F05-9C52-469BAD9B8C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14CBF68C-1F3D-49A9-8EB0-083A3D8381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65845-AF99-4591-A5F5-D80599FFF9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37984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61D65A1-88B1-482E-8FDD-25664DEF0A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04B23F48-FAA7-4A91-BC0A-A8F8CB4B29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E2428FBF-A2CB-45C3-9FC1-8CF8E17EBF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F4CAE677-5545-4183-8FC4-BEF8C72BD86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E41D56FB-061E-4322-91D7-9BC0D4CE280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27A234E5-CE15-428B-9BFC-287AA8E824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421AE-CA2C-4F6A-9F69-B2D886A6F4A1}" type="datetimeFigureOut">
              <a:rPr lang="ru-RU" smtClean="0"/>
              <a:t>10.03.2022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4371EBC5-FC18-4712-BF50-B48C89FB67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82D79AF0-D742-47C7-A45C-F292DB260D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65845-AF99-4591-A5F5-D80599FFF9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51366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56076F1-744F-417E-AEEF-9FAACA05AF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B9C0AA93-7F76-4FBD-B6E9-46CBCE574E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421AE-CA2C-4F6A-9F69-B2D886A6F4A1}" type="datetimeFigureOut">
              <a:rPr lang="ru-RU" smtClean="0"/>
              <a:t>10.03.2022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C648D8D8-432F-4898-BB00-8F03E3036F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019EAA61-2278-430E-A692-CE7EC75551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65845-AF99-4591-A5F5-D80599FFF9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12636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328F241F-4252-4992-95FC-5689B3429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421AE-CA2C-4F6A-9F69-B2D886A6F4A1}" type="datetimeFigureOut">
              <a:rPr lang="ru-RU" smtClean="0"/>
              <a:t>10.03.2022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E62197D4-662D-4CBF-912F-637C43E05A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CCDC69D1-3170-40C5-83A5-404C936225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65845-AF99-4591-A5F5-D80599FFF9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6326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E26FB0B-B276-4490-B8BE-B3C7CCDEBD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C3838F3-6E0B-4A18-B732-BE5600E4E0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078F9A65-2980-48B8-BE72-348947112A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978F1ECF-DF2C-4158-886B-45C0417FE0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421AE-CA2C-4F6A-9F69-B2D886A6F4A1}" type="datetimeFigureOut">
              <a:rPr lang="ru-RU" smtClean="0"/>
              <a:t>10.03.2022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B3B16164-3E00-43F1-BA6B-1C13DC4113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3175543A-E775-4DCC-9501-88FB7CC528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65845-AF99-4591-A5F5-D80599FFF9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46145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1C81881-3B0C-452A-AA60-322A6E7809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7F443CFD-B114-4B1A-B409-EC60FE5CB0A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6138B99E-DE7C-46C8-8E77-4F1981298D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787CE20D-A107-4646-A408-93E4A3853F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421AE-CA2C-4F6A-9F69-B2D886A6F4A1}" type="datetimeFigureOut">
              <a:rPr lang="ru-RU" smtClean="0"/>
              <a:t>10.03.2022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47A799B6-3C29-4081-8499-D8DEEEC92E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3FD94FA5-FA0D-466E-B3FC-80E2BC7285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65845-AF99-4591-A5F5-D80599FFF9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45182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13B01B6-3B56-468E-A448-8FF720639A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D3D83B69-B0A5-4C26-8B4D-08E05E8755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81FB697-4968-4860-AC21-7BBE5EE5B7F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9421AE-CA2C-4F6A-9F69-B2D886A6F4A1}" type="datetimeFigureOut">
              <a:rPr lang="ru-RU" smtClean="0"/>
              <a:t>10.03.2022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3AA091B-0C12-4C1E-ACB6-1DA955225C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D183D08-8F00-4A6B-8E94-4BD74D5EBC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D65845-AF99-4591-A5F5-D80599FFF9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7161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64557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14010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402672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38629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332491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91879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15993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512159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147034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937366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8345583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</Words>
  <Application>Microsoft Office PowerPoint</Application>
  <PresentationFormat>Произвольный</PresentationFormat>
  <Paragraphs>1</Paragraphs>
  <Slides>11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Dmitriy V</dc:creator>
  <cp:lastModifiedBy>admin</cp:lastModifiedBy>
  <cp:revision>1</cp:revision>
  <dcterms:created xsi:type="dcterms:W3CDTF">2022-03-09T17:10:34Z</dcterms:created>
  <dcterms:modified xsi:type="dcterms:W3CDTF">2022-03-10T09:07:34Z</dcterms:modified>
</cp:coreProperties>
</file>