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13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284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935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20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91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9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03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77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883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106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461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222EC-B16E-4AFC-A0FF-5A5AA8D7FA51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7A22D-FC08-4B0E-8988-57FD3EFE9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1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Михайлович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Друзин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 скульптор 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портретов из мрамора, гипса, бронзы и гранита.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343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Биография</a:t>
            </a:r>
            <a:b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99653" y="1690687"/>
            <a:ext cx="7211291" cy="5087362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 18 ноября 1927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Свердловске в семье рабочих Верх-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металлургического завода.</a:t>
            </a: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1949 году окончил Свердловское художественное училище, где его дипломной работой была композиция «Допрос партизанки». В 1949—1952 годах преподавал в Свердловском художественно-ремесленном училище № 42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1952—1958 годах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Друзин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продолжил своё образование в Московском художественном институте им. В. И. Сурикова — учился у Н. В. Томского и Б. И. 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Яковлева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Здесь его дипломной работой стала композиция на тему Сталинградской эпопеи «Не пройдешь!» (руководитель М. Г. 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Манизер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Итогом дальнейшей разработки этой темы явилась скульптурная группа «За Волгой земли нет!» (бронза, 1959). В 1959—1960 годах преподавал в Свердловском художественном училище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https://upload.wikimedia.org/wikipedia/ru/0/03/%D0%94%D1%80%D1%83%D0%B7%D0%B8%D0%BD_%D0%92%D0%BB%D0%B0%D0%B4%D0%B8%D0%BC%D0%B8%D1%80_%D0%9C%D0%B8%D1%85%D0%B0%D0%B9%D0%BB%D0%BE%D0%B2%D0%B8%D1%8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491" y="1690687"/>
            <a:ext cx="3016827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12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Труды</a:t>
            </a:r>
            <a:b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27364" y="1825625"/>
            <a:ext cx="5181600" cy="4351338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работы скульптора посвящены теме Великой Отечественной войны. Среди них — памятник студентам, преподавателям и сотрудникам Уральского Политехнического института, погибшим на фронте (1961), а также в совместная работа со скульптором П. А. Сажиным и архитектором Г.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Белянкиным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созданию памятника Уральскому добровольческому танковому корпусу (1962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2255" y="1825625"/>
            <a:ext cx="5541817" cy="403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7819"/>
            <a:ext cx="10515600" cy="148287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воинам Уральского добровольческого танкового корпуса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Двухфигурная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композиция из скульптуры старого рабочего и молодого танкиста, символизирующая единство фронта и тыла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подножия памятника установлена ещё одна плита с надписью: «Здесь хранится земля, обагрённая кровью уральских танкистов — добровольцев в ожесточённых боях под городами Орлом, Львовом, Прагой и Берлином в 1943—1945 годах». Высота памятника составляет 13 метров.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47164" y="1825624"/>
            <a:ext cx="3865418" cy="483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1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47</Words>
  <Application>Microsoft Office PowerPoint</Application>
  <PresentationFormat>Широкоэкранный</PresentationFormat>
  <Paragraphs>11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Владимир Михайлович Друзин </vt:lpstr>
      <vt:lpstr>Биография </vt:lpstr>
      <vt:lpstr>Труды </vt:lpstr>
      <vt:lpstr> Памятник воинам Уральского добровольческого танкового корпуса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Владимир Михайлович Друзин</dc:title>
  <dc:creator>Владимир</dc:creator>
  <cp:lastModifiedBy>Владимир</cp:lastModifiedBy>
  <cp:revision>6</cp:revision>
  <dcterms:created xsi:type="dcterms:W3CDTF">2020-04-30T01:16:18Z</dcterms:created>
  <dcterms:modified xsi:type="dcterms:W3CDTF">2020-04-30T01:48:27Z</dcterms:modified>
</cp:coreProperties>
</file>