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«Огневушка-поскакушка»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2 В класс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Щербакова Ирина Романовна</a:t>
            </a: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1136" y="2852936"/>
            <a:ext cx="4132863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Мифтяева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shumanskaya\Desktop\бажов 2\2В\Мифтяева 2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0"/>
            <a:ext cx="4998064" cy="684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3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1136" y="2852936"/>
            <a:ext cx="4132863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Хаирова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shumanskaya\Desktop\бажов 2\2В\Хаирова 2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2353"/>
          <a:stretch/>
        </p:blipFill>
        <p:spPr bwMode="auto">
          <a:xfrm>
            <a:off x="0" y="0"/>
            <a:ext cx="49191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58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1136" y="2852936"/>
            <a:ext cx="4132863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Денис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shumanskaya\Desktop\бажов 2\2В\Шарипов 2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" t="5126" r="2926" b="3314"/>
          <a:stretch/>
        </p:blipFill>
        <p:spPr bwMode="auto">
          <a:xfrm>
            <a:off x="13853" y="5640"/>
            <a:ext cx="4960684" cy="685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30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Агакеримова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Эмилия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shumanskaya\Desktop\бажов 2\2В\Агакеримова 2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6" r="1681"/>
          <a:stretch/>
        </p:blipFill>
        <p:spPr bwMode="auto">
          <a:xfrm>
            <a:off x="0" y="891140"/>
            <a:ext cx="8316416" cy="596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Отраднова Диана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shumanskaya\Desktop\бажов 2\2В\Отраднова 2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" t="5403" r="1546" b="10887"/>
          <a:stretch/>
        </p:blipFill>
        <p:spPr bwMode="auto">
          <a:xfrm>
            <a:off x="18235" y="1052736"/>
            <a:ext cx="9127353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392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«Художественный мир уральских сказов П.П. Бажова:  искусство быть читателем»</vt:lpstr>
      <vt:lpstr>Мифтяева Анастасия</vt:lpstr>
      <vt:lpstr>Хаирова Зоя</vt:lpstr>
      <vt:lpstr>Шарипов Денис</vt:lpstr>
      <vt:lpstr>Агакеримова Эмилия</vt:lpstr>
      <vt:lpstr>Отраднова Диана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5</cp:revision>
  <dcterms:created xsi:type="dcterms:W3CDTF">2024-02-01T07:12:04Z</dcterms:created>
  <dcterms:modified xsi:type="dcterms:W3CDTF">2024-02-01T08:29:14Z</dcterms:modified>
</cp:coreProperties>
</file>