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8424936" cy="274367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Художественный мир уральских сказов П.П. Бажова: 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читателем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5085184"/>
            <a:ext cx="8784976" cy="1608584"/>
          </a:xfrm>
        </p:spPr>
        <p:txBody>
          <a:bodyPr>
            <a:noAutofit/>
          </a:bodyPr>
          <a:lstStyle/>
          <a:p>
            <a:pPr algn="l"/>
            <a:r>
              <a:rPr lang="ru-RU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Номинация: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Изобразительная 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мотивам сказа «Огневушка-поскакушка»</a:t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МАОУ Лицей 88, 2 В класс</a:t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Щербакова Ирина Романовна</a:t>
            </a:r>
          </a:p>
          <a:p>
            <a:endParaRPr lang="ru-RU" sz="2400" b="1" dirty="0">
              <a:solidFill>
                <a:srgbClr val="FFFF00"/>
              </a:solidFill>
            </a:endParaRPr>
          </a:p>
        </p:txBody>
      </p:sp>
      <p:pic>
        <p:nvPicPr>
          <p:cNvPr id="1029" name="Picture 5" descr="C:\Users\shumanskaya\Desktop\4-MV2L0zYRw-transfor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229239"/>
            <a:ext cx="33401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16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1136" y="2852936"/>
            <a:ext cx="4132863" cy="85496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Мифтяева</a:t>
            </a: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Анастасия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shumanskaya\Desktop\бажов 2\2В\Мифтяева 2в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900"/>
            <a:ext cx="4998064" cy="684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63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1136" y="2852936"/>
            <a:ext cx="4132863" cy="85496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Хаирова</a:t>
            </a: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Зоя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shumanskaya\Desktop\бажов 2\2В\Хаирова 2в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" t="2353"/>
          <a:stretch/>
        </p:blipFill>
        <p:spPr bwMode="auto">
          <a:xfrm>
            <a:off x="0" y="0"/>
            <a:ext cx="49191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586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1136" y="2852936"/>
            <a:ext cx="4132863" cy="85496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Шарипов</a:t>
            </a: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Денис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shumanskaya\Desktop\бажов 2\2В\Шарипов 2в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8" t="5126" r="2926" b="3314"/>
          <a:stretch/>
        </p:blipFill>
        <p:spPr bwMode="auto">
          <a:xfrm>
            <a:off x="13853" y="5640"/>
            <a:ext cx="4960684" cy="6852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300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Агакеримова</a:t>
            </a: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Эмилия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C:\Users\shumanskaya\Desktop\бажов 2\2В\Агакеримова 2в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6" r="1681"/>
          <a:stretch/>
        </p:blipFill>
        <p:spPr bwMode="auto">
          <a:xfrm>
            <a:off x="0" y="891140"/>
            <a:ext cx="8316416" cy="5966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21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Отраднова Диана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shumanskaya\Desktop\бажов 2\2В\Отраднова 2в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8" t="5403" r="1546" b="10887"/>
          <a:stretch/>
        </p:blipFill>
        <p:spPr bwMode="auto">
          <a:xfrm>
            <a:off x="18235" y="1052736"/>
            <a:ext cx="9127353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3923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«Художественный мир уральских сказов П.П. Бажова:  искусство быть читателем»</vt:lpstr>
      <vt:lpstr>Мифтяева Анастасия</vt:lpstr>
      <vt:lpstr>Хаирова Зоя</vt:lpstr>
      <vt:lpstr>Шарипов Денис</vt:lpstr>
      <vt:lpstr>Агакеримова Эмилия</vt:lpstr>
      <vt:lpstr>Отраднова Диана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Конкурс: «Художественный мир уральских сказов П.П. Бажова: искусство быть читателем» </dc:title>
  <dc:creator>shumanskaya</dc:creator>
  <cp:lastModifiedBy>admin</cp:lastModifiedBy>
  <cp:revision>5</cp:revision>
  <dcterms:created xsi:type="dcterms:W3CDTF">2024-02-01T07:12:04Z</dcterms:created>
  <dcterms:modified xsi:type="dcterms:W3CDTF">2024-02-01T08:29:14Z</dcterms:modified>
</cp:coreProperties>
</file>