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2054" y="220486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" y="1"/>
            <a:ext cx="9132640" cy="6851170"/>
          </a:xfrm>
          <a:prstGeom prst="frame">
            <a:avLst>
              <a:gd name="adj1" fmla="val 1088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6" name="Picture 8" descr="https://avatanplus.com/files/resources/mid/57345b97d4d96154a485c940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7383" y="18300"/>
            <a:ext cx="2695248" cy="283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avatanplus.com/files/resources/mid/57345b97d4d96154a485c940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"/>
            <a:ext cx="2718318" cy="285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s://avatanplus.com/files/resources/mid/57345b97d4d96154a485c940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46365" y="4064895"/>
            <a:ext cx="2718318" cy="285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https://avatanplus.com/files/resources/mid/57345b97d4d96154a485c940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996937"/>
            <a:ext cx="2718318" cy="285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vatanplus.com/files/resources/mid/57345b97d4d96154a485c940.png" TargetMode="External"/><Relationship Id="rId2" Type="http://schemas.openxmlformats.org/officeDocument/2006/relationships/hyperlink" Target="https://im0-tub-ru.yandex.net/i?id=1605f0234037e29de2a2831395e2dfee&amp;n=33&amp;h=215&amp;w=34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Универсальные шаблоны для презентации «Золотые»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Щербакова Е.В.</a:t>
            </a:r>
          </a:p>
          <a:p>
            <a:r>
              <a:rPr lang="ru-RU" dirty="0" smtClean="0"/>
              <a:t>МАОУ СОШ № 2</a:t>
            </a:r>
          </a:p>
          <a:p>
            <a:r>
              <a:rPr lang="ru-RU" dirty="0" smtClean="0"/>
              <a:t>г. Реж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05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191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25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5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Интернет-источники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800" dirty="0" smtClean="0"/>
          </a:p>
          <a:p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im0-tub-ru.yandex.net/i?id=1605f0234037e29de2a2831395e2dfee&amp;n=33&amp;h=215&amp;w=343</a:t>
            </a:r>
            <a:endParaRPr lang="ru-RU" sz="1800" dirty="0" smtClean="0"/>
          </a:p>
          <a:p>
            <a:r>
              <a:rPr lang="en-US" sz="1800" dirty="0">
                <a:hlinkClick r:id="rId3"/>
              </a:rPr>
              <a:t>https://</a:t>
            </a:r>
            <a:r>
              <a:rPr lang="en-US" sz="1800" dirty="0" smtClean="0">
                <a:hlinkClick r:id="rId3"/>
              </a:rPr>
              <a:t>avatanplus.com/files/resources/mid/57345b97d4d96154a485c940.png</a:t>
            </a:r>
            <a:endParaRPr lang="ru-RU" sz="1800" dirty="0" smtClean="0"/>
          </a:p>
          <a:p>
            <a:endParaRPr lang="ru-RU" sz="1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10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24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Универсальные шаблоны для презентации «Золотые»</vt:lpstr>
      <vt:lpstr>Презентация PowerPoint</vt:lpstr>
      <vt:lpstr>Презентация PowerPoint</vt:lpstr>
      <vt:lpstr>Презентация PowerPoint</vt:lpstr>
      <vt:lpstr>Интернет-источники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Samsung</cp:lastModifiedBy>
  <cp:revision>29</cp:revision>
  <dcterms:created xsi:type="dcterms:W3CDTF">2017-08-02T06:51:56Z</dcterms:created>
  <dcterms:modified xsi:type="dcterms:W3CDTF">2017-08-04T08:22:34Z</dcterms:modified>
</cp:coreProperties>
</file>