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69" r:id="rId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-17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alphaModFix amt="3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5796228af311_b.png"/>
          <p:cNvPicPr>
            <a:picLocks noChangeAspect="1"/>
          </p:cNvPicPr>
          <p:nvPr userDrawn="1"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Рамка 4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010"/>
            </a:avLst>
          </a:prstGeom>
          <a:blipFill>
            <a:blip r:embed="rId3" cstate="print">
              <a:lum bright="-10000" contrast="10000"/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d.png"/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</a:blip>
          <a:stretch>
            <a:fillRect/>
          </a:stretch>
        </p:blipFill>
        <p:spPr>
          <a:xfrm>
            <a:off x="1475656" y="915566"/>
            <a:ext cx="6605536" cy="30963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797"/>
            </a:avLst>
          </a:prstGeom>
          <a:blipFill dpi="0" rotWithShape="1">
            <a:blip r:embed="rId15" cstate="print"/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ramepiconline.com/frames/preview/9may/55796228af311_b.png" TargetMode="External"/><Relationship Id="rId2" Type="http://schemas.openxmlformats.org/officeDocument/2006/relationships/hyperlink" Target="http://www.wallpapersin4k.org/wp-content/uploads/2017/04/Wallpaper-White-And-Green-2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asyen.ru/index/8-28799" TargetMode="External"/><Relationship Id="rId4" Type="http://schemas.openxmlformats.org/officeDocument/2006/relationships/hyperlink" Target="http://4gr.by/assets/images/titul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555526"/>
            <a:ext cx="5832648" cy="1656184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Я ПОМНЮ,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ГОРЖУСЬ!  </a:t>
            </a:r>
            <a:endParaRPr lang="ru-RU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931790"/>
            <a:ext cx="3744416" cy="143123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sz="16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Автор шаблона: </a:t>
            </a:r>
          </a:p>
          <a:p>
            <a:pPr>
              <a:defRPr/>
            </a:pPr>
            <a:r>
              <a:rPr lang="ru-RU" sz="1600" i="1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Бейгул</a:t>
            </a:r>
            <a:r>
              <a:rPr lang="ru-RU" sz="16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Ольга </a:t>
            </a:r>
            <a:r>
              <a:rPr lang="ru-RU" sz="1600" i="1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Куприяновна</a:t>
            </a:r>
            <a:r>
              <a:rPr lang="ru-RU" sz="16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учитель музыки </a:t>
            </a:r>
            <a:endParaRPr lang="ru-RU" sz="160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ГБОУ «АООШ </a:t>
            </a:r>
            <a:r>
              <a:rPr lang="uk-UA" sz="16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І-ІІІ </a:t>
            </a:r>
            <a:r>
              <a:rPr lang="ru-RU" sz="16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ступеней №2» ЛНР </a:t>
            </a:r>
            <a:endParaRPr lang="ru-RU" sz="160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Луганской области </a:t>
            </a:r>
          </a:p>
          <a:p>
            <a:pPr>
              <a:defRPr/>
            </a:pPr>
            <a:r>
              <a:rPr lang="ru-RU" sz="16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г. Антрацита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27784" y="267494"/>
            <a:ext cx="3744416" cy="3544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 РЕСУРСЫ 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873978"/>
            <a:ext cx="8136904" cy="4074035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http</a:t>
            </a:r>
            <a:r>
              <a:rPr lang="ru-RU" sz="14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://www.wallpapersin4k.org/wp-content/uploads/2017/04/Wallpaper-White-And-Green-24.jpg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http://framepiconline.com/frames/preview/9may/55796228af311_b.png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http://4gr.by/assets/images/titul.png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Вы можете использовать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данное оформление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для создания своих презентаций,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но в своей презентации вы должны указать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автора шаблона: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Бейгул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Ольга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Куприяновна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учитель музыки ГБОУ «АООШ </a:t>
            </a:r>
            <a:r>
              <a:rPr lang="uk-UA" sz="1200" b="1" i="1" dirty="0" smtClean="0">
                <a:latin typeface="Times New Roman" pitchFamily="18" charset="0"/>
                <a:cs typeface="Times New Roman" pitchFamily="18" charset="0"/>
              </a:rPr>
              <a:t>І-ІІІ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ступеней №2» ЛНР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Луганской области г. Антрацит </a:t>
            </a:r>
          </a:p>
          <a:p>
            <a:pPr algn="ctr"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http://easyen.ru/index/8-28799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None/>
            </a:pPr>
            <a:endParaRPr lang="ru-RU" sz="12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None/>
            </a:pP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endParaRPr lang="ru-RU" sz="1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80</Words>
  <Application>Microsoft Office PowerPoint</Application>
  <PresentationFormat>Экран (16:9)</PresentationFormat>
  <Paragraphs>25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 Я ПОМНЮ,  Я ГОРЖУСЬ!  </vt:lpstr>
      <vt:lpstr>Слайд 2</vt:lpstr>
      <vt:lpstr>Слайд 3</vt:lpstr>
      <vt:lpstr>ИНТЕРНЕТ РЕСУРСЫ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помню, я горжусь</dc:title>
  <dc:subject>Мои шаблоны</dc:subject>
  <dc:creator>Бейгул Ольга Куприяновна г. Антрацит</dc:creator>
  <cp:lastModifiedBy>Админ</cp:lastModifiedBy>
  <cp:revision>113</cp:revision>
  <dcterms:created xsi:type="dcterms:W3CDTF">2018-01-15T20:25:45Z</dcterms:created>
  <dcterms:modified xsi:type="dcterms:W3CDTF">2019-05-05T15:37:03Z</dcterms:modified>
</cp:coreProperties>
</file>