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82" r:id="rId4"/>
    <p:sldId id="269" r:id="rId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6" d="100"/>
          <a:sy n="136" d="100"/>
        </p:scale>
        <p:origin x="-174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alphaModFix amt="3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35144449_fr_26_04_16.png"/>
          <p:cNvPicPr>
            <a:picLocks noChangeAspect="1"/>
          </p:cNvPicPr>
          <p:nvPr userDrawn="1"/>
        </p:nvPicPr>
        <p:blipFill>
          <a:blip r:embed="rId3" cstate="print">
            <a:lum bright="20000"/>
          </a:blip>
          <a:stretch>
            <a:fillRect/>
          </a:stretch>
        </p:blipFill>
        <p:spPr>
          <a:xfrm>
            <a:off x="50306" y="0"/>
            <a:ext cx="9093694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Рамка 4"/>
          <p:cNvSpPr/>
          <p:nvPr userDrawn="1"/>
        </p:nvSpPr>
        <p:spPr>
          <a:xfrm>
            <a:off x="0" y="0"/>
            <a:ext cx="9144000" cy="5143500"/>
          </a:xfrm>
          <a:prstGeom prst="frame">
            <a:avLst>
              <a:gd name="adj1" fmla="val 3010"/>
            </a:avLst>
          </a:prstGeom>
          <a:blipFill>
            <a:blip r:embed="rId3" cstate="print">
              <a:lum bright="-10000" contrast="10000"/>
            </a:blip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d.png"/>
          <p:cNvPicPr>
            <a:picLocks noChangeAspect="1"/>
          </p:cNvPicPr>
          <p:nvPr userDrawn="1"/>
        </p:nvPicPr>
        <p:blipFill>
          <a:blip r:embed="rId14" cstate="print">
            <a:lum bright="70000" contrast="-70000"/>
          </a:blip>
          <a:stretch>
            <a:fillRect/>
          </a:stretch>
        </p:blipFill>
        <p:spPr>
          <a:xfrm>
            <a:off x="2525796" y="843557"/>
            <a:ext cx="3702387" cy="370238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Рамка 7"/>
          <p:cNvSpPr/>
          <p:nvPr userDrawn="1"/>
        </p:nvSpPr>
        <p:spPr>
          <a:xfrm>
            <a:off x="0" y="0"/>
            <a:ext cx="9144000" cy="5143500"/>
          </a:xfrm>
          <a:prstGeom prst="frame">
            <a:avLst>
              <a:gd name="adj1" fmla="val 3797"/>
            </a:avLst>
          </a:prstGeom>
          <a:blipFill dpi="0" rotWithShape="1">
            <a:blip r:embed="rId15" cstate="print"/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mg1.liveinternet.ru/images/attach/d/1/135/144/135144449_fr_26_04_16.png" TargetMode="External"/><Relationship Id="rId2" Type="http://schemas.openxmlformats.org/officeDocument/2006/relationships/hyperlink" Target="http://www.wallpapersin4k.org/wp-content/uploads/2017/04/Wallpaper-White-And-Green-24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asyen.ru/index/8-28799" TargetMode="External"/><Relationship Id="rId4" Type="http://schemas.openxmlformats.org/officeDocument/2006/relationships/hyperlink" Target="https://2.bp.blogspot.com/-glC7VN9VD3w/VU31C77vIRI/AAAAAAAANMQ/1qbzatf425sMWcue1_nynSb6C-Ak7xiTgCKgB/s1600/100682646_3996605_9May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555526"/>
            <a:ext cx="5832648" cy="1656184"/>
          </a:xfrm>
        </p:spPr>
        <p:txBody>
          <a:bodyPr>
            <a:prstTxWarp prst="textPlain">
              <a:avLst/>
            </a:prstTxWarp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Я ПОМНЮ, 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 ГОРЖУСЬ!  </a:t>
            </a:r>
            <a:endParaRPr lang="ru-RU" sz="1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2859782"/>
            <a:ext cx="3744416" cy="1431232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ru-RU" sz="1600" i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Автор шаблона: </a:t>
            </a:r>
          </a:p>
          <a:p>
            <a:pPr>
              <a:defRPr/>
            </a:pPr>
            <a:r>
              <a:rPr lang="ru-RU" sz="1600" i="1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Бейгул</a:t>
            </a:r>
            <a:r>
              <a:rPr lang="ru-RU" sz="1600" i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Ольга </a:t>
            </a:r>
            <a:r>
              <a:rPr lang="ru-RU" sz="1600" i="1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Куприяновна</a:t>
            </a:r>
            <a:r>
              <a:rPr lang="ru-RU" sz="1600" i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i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учитель музыки </a:t>
            </a:r>
            <a:endParaRPr lang="ru-RU" sz="1600" dirty="0" smtClean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i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ГБОУ «АООШ </a:t>
            </a:r>
            <a:r>
              <a:rPr lang="uk-UA" sz="1600" i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І-ІІІ </a:t>
            </a:r>
            <a:r>
              <a:rPr lang="ru-RU" sz="1600" i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ступеней №2» ЛНР </a:t>
            </a:r>
            <a:endParaRPr lang="ru-RU" sz="1600" dirty="0" smtClean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i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Луганской области </a:t>
            </a:r>
          </a:p>
          <a:p>
            <a:pPr>
              <a:defRPr/>
            </a:pPr>
            <a:r>
              <a:rPr lang="ru-RU" sz="1600" i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г. Антрацита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627784" y="267494"/>
            <a:ext cx="3744416" cy="35445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ИНТЕРНЕТ РЕСУРСЫ </a:t>
            </a:r>
            <a:endParaRPr lang="ru-RU" sz="28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95536" y="873978"/>
            <a:ext cx="8136904" cy="4074035"/>
          </a:xfrm>
        </p:spPr>
        <p:txBody>
          <a:bodyPr>
            <a:norm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1200" u="sng" dirty="0" smtClean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2"/>
              </a:rPr>
              <a:t>http</a:t>
            </a:r>
            <a:r>
              <a:rPr lang="ru-RU" sz="12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2"/>
              </a:rPr>
              <a:t>://www.wallpapersin4k.org/wp-content/uploads/2017/04/Wallpaper-White-And-Green-24.jpg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u="sng" dirty="0" smtClean="0">
                <a:hlinkClick r:id="rId3"/>
              </a:rPr>
              <a:t>https://img1.liveinternet.ru/images/attach/d/1/135/144/135144449_fr_26_04_16.png</a:t>
            </a:r>
            <a:r>
              <a:rPr lang="ru-RU" sz="1200" dirty="0" smtClean="0"/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u="sng" smtClean="0">
                <a:hlinkClick r:id="rId4"/>
              </a:rPr>
              <a:t>https://2.bp.blogspot.com/-glC7VN9VD3w/VU31C77vIRI/AAAAAAAANMQ/1qbzatf425sMWcue1_nynSb6C-Ak7xiTgCKgB/s1600/100682646_3996605_9May.png</a:t>
            </a:r>
            <a:r>
              <a:rPr lang="ru-RU" sz="1200" smtClean="0"/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Вы можете использовать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данное оформление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для создания своих презентаций,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но в своей презентации вы должны указать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автора шаблона: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Бейгул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Ольга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Куприяновна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учитель музыки ГБОУ «АООШ </a:t>
            </a:r>
            <a:r>
              <a:rPr lang="uk-UA" sz="1200" b="1" i="1" dirty="0" smtClean="0">
                <a:latin typeface="Times New Roman" pitchFamily="18" charset="0"/>
                <a:cs typeface="Times New Roman" pitchFamily="18" charset="0"/>
              </a:rPr>
              <a:t>І-ІІІ 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ступеней №2» ЛНР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Луганской области г. Антрацит </a:t>
            </a:r>
          </a:p>
          <a:p>
            <a:pPr algn="ctr">
              <a:buNone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http://easyen.ru/index/8-28799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None/>
            </a:pPr>
            <a:endParaRPr lang="ru-RU" sz="1200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None/>
            </a:pPr>
            <a:endParaRPr lang="ru-RU" sz="12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ea typeface="Calibri"/>
              <a:cs typeface="Times New Roman"/>
            </a:endParaRPr>
          </a:p>
          <a:p>
            <a:endParaRPr lang="ru-RU" sz="12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</TotalTime>
  <Words>82</Words>
  <Application>Microsoft Office PowerPoint</Application>
  <PresentationFormat>Экран (16:9)</PresentationFormat>
  <Paragraphs>24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 Я ПОМНЮ,  Я ГОРЖУСЬ!  </vt:lpstr>
      <vt:lpstr>Слайд 2</vt:lpstr>
      <vt:lpstr>Слайд 3</vt:lpstr>
      <vt:lpstr>ИНТЕРНЕТ РЕСУРСЫ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 помню, я горжусь</dc:title>
  <dc:subject>Мои шаблоны</dc:subject>
  <dc:creator>Бейгул Ольга Куприяновна г. Антрацит</dc:creator>
  <cp:lastModifiedBy>Админ</cp:lastModifiedBy>
  <cp:revision>111</cp:revision>
  <dcterms:created xsi:type="dcterms:W3CDTF">2018-01-15T20:25:45Z</dcterms:created>
  <dcterms:modified xsi:type="dcterms:W3CDTF">2019-05-05T15:27:53Z</dcterms:modified>
</cp:coreProperties>
</file>