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1" r:id="rId3"/>
    <p:sldId id="282" r:id="rId4"/>
    <p:sldId id="269" r:id="rId5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36" d="100"/>
          <a:sy n="136" d="100"/>
        </p:scale>
        <p:origin x="-174" y="-9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alphaModFix amt="35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135144449_fr_26_04_16.png"/>
          <p:cNvPicPr>
            <a:picLocks noChangeAspect="1"/>
          </p:cNvPicPr>
          <p:nvPr userDrawn="1"/>
        </p:nvPicPr>
        <p:blipFill>
          <a:blip r:embed="rId3" cstate="print">
            <a:lum bright="20000"/>
          </a:blip>
          <a:stretch>
            <a:fillRect/>
          </a:stretch>
        </p:blipFill>
        <p:spPr>
          <a:xfrm>
            <a:off x="50306" y="0"/>
            <a:ext cx="9093694" cy="51435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5" name="Рамка 4"/>
          <p:cNvSpPr/>
          <p:nvPr userDrawn="1"/>
        </p:nvSpPr>
        <p:spPr>
          <a:xfrm>
            <a:off x="0" y="0"/>
            <a:ext cx="9144000" cy="5143500"/>
          </a:xfrm>
          <a:prstGeom prst="frame">
            <a:avLst>
              <a:gd name="adj1" fmla="val 3010"/>
            </a:avLst>
          </a:prstGeom>
          <a:blipFill>
            <a:blip r:embed="rId3" cstate="print">
              <a:lum bright="-10000" contrast="10000"/>
            </a:blip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05.05.2019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05.05.2019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05.05.2019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05.05.2019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05.05.2019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05.05.2019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05.05.2019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05.05.2019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05.05.2019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05.05.2019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70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1d.png"/>
          <p:cNvPicPr>
            <a:picLocks noChangeAspect="1"/>
          </p:cNvPicPr>
          <p:nvPr userDrawn="1"/>
        </p:nvPicPr>
        <p:blipFill>
          <a:blip r:embed="rId14" cstate="print">
            <a:lum bright="70000" contrast="-70000"/>
          </a:blip>
          <a:stretch>
            <a:fillRect/>
          </a:stretch>
        </p:blipFill>
        <p:spPr>
          <a:xfrm>
            <a:off x="2525796" y="843557"/>
            <a:ext cx="3702387" cy="370238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8" name="Рамка 7"/>
          <p:cNvSpPr/>
          <p:nvPr userDrawn="1"/>
        </p:nvSpPr>
        <p:spPr>
          <a:xfrm>
            <a:off x="0" y="0"/>
            <a:ext cx="9144000" cy="5143500"/>
          </a:xfrm>
          <a:prstGeom prst="frame">
            <a:avLst>
              <a:gd name="adj1" fmla="val 3797"/>
            </a:avLst>
          </a:prstGeom>
          <a:blipFill dpi="0" rotWithShape="1">
            <a:blip r:embed="rId15" cstate="print"/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img1.liveinternet.ru/images/attach/d/1/135/144/135144449_fr_26_04_16.png" TargetMode="External"/><Relationship Id="rId2" Type="http://schemas.openxmlformats.org/officeDocument/2006/relationships/hyperlink" Target="http://www.wallpapersin4k.org/wp-content/uploads/2017/04/Wallpaper-White-And-Green-24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asyen.ru/index/8-28799" TargetMode="External"/><Relationship Id="rId4" Type="http://schemas.openxmlformats.org/officeDocument/2006/relationships/hyperlink" Target="https://2.bp.blogspot.com/-glC7VN9VD3w/VU31C77vIRI/AAAAAAAANMQ/1qbzatf425sMWcue1_nynSb6C-Ak7xiTgCKgB/s1600/100682646_3996605_9May.pn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35696" y="555526"/>
            <a:ext cx="5832648" cy="1656184"/>
          </a:xfrm>
        </p:spPr>
        <p:txBody>
          <a:bodyPr>
            <a:prstTxWarp prst="textPlain">
              <a:avLst/>
            </a:prstTxWarp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Я ПОМНЮ, </a:t>
            </a:r>
            <a:b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Я ГОРЖУСЬ!  </a:t>
            </a:r>
            <a:endParaRPr lang="ru-RU" sz="1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59832" y="2859782"/>
            <a:ext cx="3744416" cy="1431232"/>
          </a:xfrm>
        </p:spPr>
        <p:txBody>
          <a:bodyPr>
            <a:normAutofit fontScale="85000" lnSpcReduction="20000"/>
          </a:bodyPr>
          <a:lstStyle/>
          <a:p>
            <a:pPr>
              <a:defRPr/>
            </a:pPr>
            <a:r>
              <a:rPr lang="ru-RU" sz="1600" i="1" dirty="0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Автор шаблона: </a:t>
            </a:r>
          </a:p>
          <a:p>
            <a:pPr>
              <a:defRPr/>
            </a:pPr>
            <a:r>
              <a:rPr lang="ru-RU" sz="1600" i="1" dirty="0" err="1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Бейгул</a:t>
            </a:r>
            <a:r>
              <a:rPr lang="ru-RU" sz="1600" i="1" dirty="0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Ольга </a:t>
            </a:r>
            <a:r>
              <a:rPr lang="ru-RU" sz="1600" i="1" dirty="0" err="1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Куприяновна</a:t>
            </a:r>
            <a:r>
              <a:rPr lang="ru-RU" sz="1600" i="1" dirty="0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 smtClean="0">
              <a:ln>
                <a:solidFill>
                  <a:schemeClr val="tx1"/>
                </a:solidFill>
              </a:ln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600" i="1" dirty="0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учитель музыки </a:t>
            </a:r>
            <a:endParaRPr lang="ru-RU" sz="1600" dirty="0" smtClean="0">
              <a:ln>
                <a:solidFill>
                  <a:schemeClr val="tx1"/>
                </a:solidFill>
              </a:ln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600" i="1" dirty="0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ГБОУ «АООШ </a:t>
            </a:r>
            <a:r>
              <a:rPr lang="uk-UA" sz="1600" i="1" dirty="0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І-ІІІ </a:t>
            </a:r>
            <a:r>
              <a:rPr lang="ru-RU" sz="1600" i="1" dirty="0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ступеней №2» ЛНР </a:t>
            </a:r>
            <a:endParaRPr lang="ru-RU" sz="1600" dirty="0" smtClean="0">
              <a:ln>
                <a:solidFill>
                  <a:schemeClr val="tx1"/>
                </a:solidFill>
              </a:ln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600" i="1" dirty="0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Луганской области </a:t>
            </a:r>
          </a:p>
          <a:p>
            <a:pPr>
              <a:defRPr/>
            </a:pPr>
            <a:r>
              <a:rPr lang="ru-RU" sz="1600" i="1" dirty="0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г. Антрацита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627784" y="267494"/>
            <a:ext cx="3744416" cy="354457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8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ИНТЕРНЕТ РЕСУРСЫ </a:t>
            </a:r>
            <a:endParaRPr lang="ru-RU" sz="2800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395536" y="873978"/>
            <a:ext cx="8136904" cy="4074035"/>
          </a:xfrm>
        </p:spPr>
        <p:txBody>
          <a:bodyPr>
            <a:norm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sz="1200" u="sng" dirty="0" smtClean="0">
                <a:solidFill>
                  <a:srgbClr val="0000FF"/>
                </a:solidFill>
                <a:latin typeface="Times New Roman" pitchFamily="18" charset="0"/>
                <a:ea typeface="Calibri"/>
                <a:cs typeface="Times New Roman" pitchFamily="18" charset="0"/>
                <a:hlinkClick r:id="rId2"/>
              </a:rPr>
              <a:t>http</a:t>
            </a:r>
            <a:r>
              <a:rPr lang="ru-RU" sz="1200" u="sng" dirty="0">
                <a:solidFill>
                  <a:srgbClr val="0000FF"/>
                </a:solidFill>
                <a:latin typeface="Times New Roman" pitchFamily="18" charset="0"/>
                <a:ea typeface="Calibri"/>
                <a:cs typeface="Times New Roman" pitchFamily="18" charset="0"/>
                <a:hlinkClick r:id="rId2"/>
              </a:rPr>
              <a:t>://www.wallpapersin4k.org/wp-content/uploads/2017/04/Wallpaper-White-And-Green-24.jpg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200" u="sng" dirty="0" smtClean="0">
                <a:hlinkClick r:id="rId3"/>
              </a:rPr>
              <a:t>https://img1.liveinternet.ru/images/attach/d/1/135/144/135144449_fr_26_04_16.png</a:t>
            </a:r>
            <a:r>
              <a:rPr lang="ru-RU" sz="1200" dirty="0" smtClean="0"/>
              <a:t>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200" u="sng" smtClean="0">
                <a:hlinkClick r:id="rId4"/>
              </a:rPr>
              <a:t>https://2.bp.blogspot.com/-glC7VN9VD3w/VU31C77vIRI/AAAAAAAANMQ/1qbzatf425sMWcue1_nynSb6C-Ak7xiTgCKgB/s1600/100682646_3996605_9May.png</a:t>
            </a:r>
            <a:r>
              <a:rPr lang="ru-RU" sz="1200" smtClean="0"/>
              <a:t> </a:t>
            </a:r>
          </a:p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Вы можете использовать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данное оформление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для создания своих презентаций,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но в своей презентации вы должны указать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автора шаблона: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Бейгул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Ольга 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Куприяновна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buNone/>
            </a:pPr>
            <a:r>
              <a:rPr lang="ru-RU" sz="1200" b="1" i="1" dirty="0" smtClean="0">
                <a:latin typeface="Times New Roman" pitchFamily="18" charset="0"/>
                <a:cs typeface="Times New Roman" pitchFamily="18" charset="0"/>
              </a:rPr>
              <a:t>учитель музыки ГБОУ «АООШ </a:t>
            </a:r>
            <a:r>
              <a:rPr lang="uk-UA" sz="1200" b="1" i="1" dirty="0" smtClean="0">
                <a:latin typeface="Times New Roman" pitchFamily="18" charset="0"/>
                <a:cs typeface="Times New Roman" pitchFamily="18" charset="0"/>
              </a:rPr>
              <a:t>І-ІІІ </a:t>
            </a:r>
            <a:r>
              <a:rPr lang="ru-RU" sz="1200" b="1" i="1" dirty="0" smtClean="0">
                <a:latin typeface="Times New Roman" pitchFamily="18" charset="0"/>
                <a:cs typeface="Times New Roman" pitchFamily="18" charset="0"/>
              </a:rPr>
              <a:t>ступеней №2» ЛНР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buNone/>
            </a:pPr>
            <a:r>
              <a:rPr lang="ru-RU" sz="1200" b="1" i="1" dirty="0" smtClean="0">
                <a:latin typeface="Times New Roman" pitchFamily="18" charset="0"/>
                <a:cs typeface="Times New Roman" pitchFamily="18" charset="0"/>
              </a:rPr>
              <a:t>Луганской области г. Антрацит </a:t>
            </a:r>
          </a:p>
          <a:p>
            <a:pPr algn="ctr">
              <a:buNone/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5"/>
              </a:rPr>
              <a:t>http://easyen.ru/index/8-28799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lvl="0">
              <a:lnSpc>
                <a:spcPct val="115000"/>
              </a:lnSpc>
              <a:spcAft>
                <a:spcPts val="1000"/>
              </a:spcAft>
              <a:buNone/>
            </a:pPr>
            <a:endParaRPr lang="ru-RU" sz="1200" dirty="0" smtClean="0">
              <a:solidFill>
                <a:prstClr val="black"/>
              </a:solidFill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buNone/>
            </a:pPr>
            <a:endParaRPr lang="ru-RU" sz="12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200" dirty="0">
              <a:ea typeface="Calibri"/>
              <a:cs typeface="Times New Roman"/>
            </a:endParaRPr>
          </a:p>
          <a:p>
            <a:endParaRPr lang="ru-RU" sz="1200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817</TotalTime>
  <Words>82</Words>
  <Application>Microsoft Office PowerPoint</Application>
  <PresentationFormat>Экран (16:9)</PresentationFormat>
  <Paragraphs>24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 Я ПОМНЮ,  Я ГОРЖУСЬ!  </vt:lpstr>
      <vt:lpstr>Слайд 2</vt:lpstr>
      <vt:lpstr>Слайд 3</vt:lpstr>
      <vt:lpstr>ИНТЕРНЕТ РЕСУРСЫ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Я помню, я горжусь</dc:title>
  <dc:subject>Мои шаблоны</dc:subject>
  <dc:creator>Бейгул Ольга Куприяновна г. Антрацит</dc:creator>
  <cp:lastModifiedBy>Админ</cp:lastModifiedBy>
  <cp:revision>111</cp:revision>
  <dcterms:created xsi:type="dcterms:W3CDTF">2018-01-15T20:25:45Z</dcterms:created>
  <dcterms:modified xsi:type="dcterms:W3CDTF">2019-05-05T15:27:53Z</dcterms:modified>
</cp:coreProperties>
</file>