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5" r:id="rId4"/>
    <p:sldId id="276" r:id="rId5"/>
    <p:sldId id="259" r:id="rId6"/>
    <p:sldId id="277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8" r:id="rId18"/>
    <p:sldId id="272" r:id="rId19"/>
    <p:sldId id="273" r:id="rId20"/>
    <p:sldId id="279" r:id="rId21"/>
    <p:sldId id="280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81" d="100"/>
          <a:sy n="81" d="100"/>
        </p:scale>
        <p:origin x="3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2B35A4-820B-499E-8C63-F6875C8D42DC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6520AAF-3BD7-4ECF-9F1F-8AC542FCD625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направленность</a:t>
          </a:r>
          <a:endParaRPr lang="ru-RU" b="1" dirty="0">
            <a:solidFill>
              <a:schemeClr val="tx1"/>
            </a:solidFill>
          </a:endParaRPr>
        </a:p>
      </dgm:t>
    </dgm:pt>
    <dgm:pt modelId="{4E309A19-428F-4920-9C6D-D345F9C16DE4}" type="parTrans" cxnId="{3F0133C7-FD1E-4D17-8E39-F03D79630B85}">
      <dgm:prSet/>
      <dgm:spPr/>
      <dgm:t>
        <a:bodyPr/>
        <a:lstStyle/>
        <a:p>
          <a:endParaRPr lang="ru-RU"/>
        </a:p>
      </dgm:t>
    </dgm:pt>
    <dgm:pt modelId="{9F2E6D0F-CA0E-4FEA-963C-43330E75BF68}" type="sibTrans" cxnId="{3F0133C7-FD1E-4D17-8E39-F03D79630B85}">
      <dgm:prSet/>
      <dgm:spPr/>
      <dgm:t>
        <a:bodyPr/>
        <a:lstStyle/>
        <a:p>
          <a:endParaRPr lang="ru-RU"/>
        </a:p>
      </dgm:t>
    </dgm:pt>
    <dgm:pt modelId="{381D4158-65AA-40C0-B3D3-3B230FC8F8C5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Научная, культурная</a:t>
          </a:r>
          <a:endParaRPr lang="ru-RU" b="1" dirty="0">
            <a:solidFill>
              <a:schemeClr val="tx1"/>
            </a:solidFill>
          </a:endParaRPr>
        </a:p>
      </dgm:t>
    </dgm:pt>
    <dgm:pt modelId="{578324A0-8B1C-4D9A-A56B-2835C919793C}" type="parTrans" cxnId="{3BDD488A-3474-487B-A295-A01EC9D3D109}">
      <dgm:prSet/>
      <dgm:spPr/>
      <dgm:t>
        <a:bodyPr/>
        <a:lstStyle/>
        <a:p>
          <a:endParaRPr lang="ru-RU"/>
        </a:p>
      </dgm:t>
    </dgm:pt>
    <dgm:pt modelId="{8EE3FFFA-FA35-467C-B3AF-9041196A2AA6}" type="sibTrans" cxnId="{3BDD488A-3474-487B-A295-A01EC9D3D109}">
      <dgm:prSet/>
      <dgm:spPr/>
      <dgm:t>
        <a:bodyPr/>
        <a:lstStyle/>
        <a:p>
          <a:endParaRPr lang="ru-RU"/>
        </a:p>
      </dgm:t>
    </dgm:pt>
    <dgm:pt modelId="{687FCA20-7BD0-4D60-B082-A9136D3D4B90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Правовая, социальная</a:t>
          </a:r>
          <a:endParaRPr lang="ru-RU" b="1" dirty="0">
            <a:solidFill>
              <a:schemeClr val="tx1"/>
            </a:solidFill>
          </a:endParaRPr>
        </a:p>
      </dgm:t>
    </dgm:pt>
    <dgm:pt modelId="{244F7F0B-5B34-4251-80DD-F1CEEB4C7D2F}" type="parTrans" cxnId="{0E99E434-9036-42A5-A5A0-E26287152620}">
      <dgm:prSet/>
      <dgm:spPr/>
      <dgm:t>
        <a:bodyPr/>
        <a:lstStyle/>
        <a:p>
          <a:endParaRPr lang="ru-RU"/>
        </a:p>
      </dgm:t>
    </dgm:pt>
    <dgm:pt modelId="{2D95ADFA-D97F-4F68-815F-A2A1191EBA0F}" type="sibTrans" cxnId="{0E99E434-9036-42A5-A5A0-E26287152620}">
      <dgm:prSet/>
      <dgm:spPr/>
      <dgm:t>
        <a:bodyPr/>
        <a:lstStyle/>
        <a:p>
          <a:endParaRPr lang="ru-RU"/>
        </a:p>
      </dgm:t>
    </dgm:pt>
    <dgm:pt modelId="{13A65059-BEE6-4547-9416-32DE64D640C1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содержание</a:t>
          </a:r>
          <a:endParaRPr lang="ru-RU" b="1" dirty="0">
            <a:solidFill>
              <a:schemeClr val="tx1"/>
            </a:solidFill>
          </a:endParaRPr>
        </a:p>
      </dgm:t>
    </dgm:pt>
    <dgm:pt modelId="{D64B7B31-0F33-4CFE-BE6A-B46AAA935694}" type="parTrans" cxnId="{EA075EBC-CFC1-4670-B864-C8012750CD0E}">
      <dgm:prSet/>
      <dgm:spPr/>
      <dgm:t>
        <a:bodyPr/>
        <a:lstStyle/>
        <a:p>
          <a:endParaRPr lang="ru-RU"/>
        </a:p>
      </dgm:t>
    </dgm:pt>
    <dgm:pt modelId="{F3BEDEB1-089C-4C8B-9756-93C8FAE79803}" type="sibTrans" cxnId="{EA075EBC-CFC1-4670-B864-C8012750CD0E}">
      <dgm:prSet/>
      <dgm:spPr/>
      <dgm:t>
        <a:bodyPr/>
        <a:lstStyle/>
        <a:p>
          <a:endParaRPr lang="ru-RU"/>
        </a:p>
      </dgm:t>
    </dgm:pt>
    <dgm:pt modelId="{1FDF4BE0-B1FE-4CD9-92C3-1E321BAA6B4A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Самостоятельное исследование</a:t>
          </a:r>
          <a:endParaRPr lang="ru-RU" b="1" dirty="0">
            <a:solidFill>
              <a:schemeClr val="tx1"/>
            </a:solidFill>
          </a:endParaRPr>
        </a:p>
      </dgm:t>
    </dgm:pt>
    <dgm:pt modelId="{E170C30B-5DDD-422C-915E-771DEACFE8F1}" type="parTrans" cxnId="{6AAC4BFA-87D9-4423-9916-363E2222EB9C}">
      <dgm:prSet/>
      <dgm:spPr/>
      <dgm:t>
        <a:bodyPr/>
        <a:lstStyle/>
        <a:p>
          <a:endParaRPr lang="ru-RU"/>
        </a:p>
      </dgm:t>
    </dgm:pt>
    <dgm:pt modelId="{018E5444-101F-48B8-9E6C-FB3F63473AEF}" type="sibTrans" cxnId="{6AAC4BFA-87D9-4423-9916-363E2222EB9C}">
      <dgm:prSet/>
      <dgm:spPr/>
      <dgm:t>
        <a:bodyPr/>
        <a:lstStyle/>
        <a:p>
          <a:endParaRPr lang="ru-RU"/>
        </a:p>
      </dgm:t>
    </dgm:pt>
    <dgm:pt modelId="{744DC79B-10C4-4FC0-A195-882CD80F0974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Востребованность, применение</a:t>
          </a:r>
          <a:endParaRPr lang="ru-RU" b="1" dirty="0">
            <a:solidFill>
              <a:schemeClr val="tx1"/>
            </a:solidFill>
          </a:endParaRPr>
        </a:p>
      </dgm:t>
    </dgm:pt>
    <dgm:pt modelId="{A064716D-6C69-4C45-A4EE-E81FE1A72701}" type="parTrans" cxnId="{0A7544C6-C380-4F7E-A6D8-C98FE96B9AE9}">
      <dgm:prSet/>
      <dgm:spPr/>
      <dgm:t>
        <a:bodyPr/>
        <a:lstStyle/>
        <a:p>
          <a:endParaRPr lang="ru-RU"/>
        </a:p>
      </dgm:t>
    </dgm:pt>
    <dgm:pt modelId="{B9CB29DC-675A-478A-9A51-4EE2C502C3BF}" type="sibTrans" cxnId="{0A7544C6-C380-4F7E-A6D8-C98FE96B9AE9}">
      <dgm:prSet/>
      <dgm:spPr/>
      <dgm:t>
        <a:bodyPr/>
        <a:lstStyle/>
        <a:p>
          <a:endParaRPr lang="ru-RU"/>
        </a:p>
      </dgm:t>
    </dgm:pt>
    <dgm:pt modelId="{148FA066-3742-458E-A809-CB632B0E7680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форма</a:t>
          </a:r>
          <a:endParaRPr lang="ru-RU" b="1" dirty="0">
            <a:solidFill>
              <a:schemeClr val="tx1"/>
            </a:solidFill>
          </a:endParaRPr>
        </a:p>
      </dgm:t>
    </dgm:pt>
    <dgm:pt modelId="{8517B394-8485-49B7-B793-96916616DC84}" type="parTrans" cxnId="{65706E94-D7D3-4ED8-8D00-347E248235F5}">
      <dgm:prSet/>
      <dgm:spPr/>
      <dgm:t>
        <a:bodyPr/>
        <a:lstStyle/>
        <a:p>
          <a:endParaRPr lang="ru-RU"/>
        </a:p>
      </dgm:t>
    </dgm:pt>
    <dgm:pt modelId="{5EF0743E-008F-41BB-968F-0C28263EC7BE}" type="sibTrans" cxnId="{65706E94-D7D3-4ED8-8D00-347E248235F5}">
      <dgm:prSet/>
      <dgm:spPr/>
      <dgm:t>
        <a:bodyPr/>
        <a:lstStyle/>
        <a:p>
          <a:endParaRPr lang="ru-RU"/>
        </a:p>
      </dgm:t>
    </dgm:pt>
    <dgm:pt modelId="{8812BBF1-66C8-4C6F-BEF6-48CB2F8FBABB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Четкие формулировки, структура</a:t>
          </a:r>
          <a:endParaRPr lang="ru-RU" b="1" dirty="0">
            <a:solidFill>
              <a:schemeClr val="tx1"/>
            </a:solidFill>
          </a:endParaRPr>
        </a:p>
      </dgm:t>
    </dgm:pt>
    <dgm:pt modelId="{10583E30-F7C4-4283-8431-018FD15CCD0D}" type="parTrans" cxnId="{085B64E3-EB49-4154-97C1-2C7BADEE7012}">
      <dgm:prSet/>
      <dgm:spPr/>
      <dgm:t>
        <a:bodyPr/>
        <a:lstStyle/>
        <a:p>
          <a:endParaRPr lang="ru-RU"/>
        </a:p>
      </dgm:t>
    </dgm:pt>
    <dgm:pt modelId="{70BF51CA-D1A6-49F2-BE94-1A141F721FDB}" type="sibTrans" cxnId="{085B64E3-EB49-4154-97C1-2C7BADEE7012}">
      <dgm:prSet/>
      <dgm:spPr/>
      <dgm:t>
        <a:bodyPr/>
        <a:lstStyle/>
        <a:p>
          <a:endParaRPr lang="ru-RU"/>
        </a:p>
      </dgm:t>
    </dgm:pt>
    <dgm:pt modelId="{A93F85A5-B597-49B5-8C89-BF66B633F603}">
      <dgm:prSet phldrT="[Текст]"/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План работы, презентация результатов</a:t>
          </a:r>
          <a:endParaRPr lang="ru-RU" b="1" dirty="0">
            <a:solidFill>
              <a:schemeClr val="tx1"/>
            </a:solidFill>
          </a:endParaRPr>
        </a:p>
      </dgm:t>
    </dgm:pt>
    <dgm:pt modelId="{C6BE2FC5-B121-422C-B7FE-6D0BD23F9E20}" type="parTrans" cxnId="{9400B7B5-91FC-4F28-B998-77043C686EDD}">
      <dgm:prSet/>
      <dgm:spPr/>
      <dgm:t>
        <a:bodyPr/>
        <a:lstStyle/>
        <a:p>
          <a:endParaRPr lang="ru-RU"/>
        </a:p>
      </dgm:t>
    </dgm:pt>
    <dgm:pt modelId="{4129D62E-90D7-412E-80DC-B523042B9CC9}" type="sibTrans" cxnId="{9400B7B5-91FC-4F28-B998-77043C686EDD}">
      <dgm:prSet/>
      <dgm:spPr/>
      <dgm:t>
        <a:bodyPr/>
        <a:lstStyle/>
        <a:p>
          <a:endParaRPr lang="ru-RU"/>
        </a:p>
      </dgm:t>
    </dgm:pt>
    <dgm:pt modelId="{AD962FAF-1FB1-4A74-BF9D-62EF670FFB92}" type="pres">
      <dgm:prSet presAssocID="{782B35A4-820B-499E-8C63-F6875C8D42DC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3343C7-0146-4006-8EB4-2A6EB7592DD1}" type="pres">
      <dgm:prSet presAssocID="{C6520AAF-3BD7-4ECF-9F1F-8AC542FCD625}" presName="comp" presStyleCnt="0"/>
      <dgm:spPr/>
    </dgm:pt>
    <dgm:pt modelId="{601C1114-DC22-405B-A776-AB5017F90236}" type="pres">
      <dgm:prSet presAssocID="{C6520AAF-3BD7-4ECF-9F1F-8AC542FCD625}" presName="box" presStyleLbl="node1" presStyleIdx="0" presStyleCnt="3"/>
      <dgm:spPr/>
      <dgm:t>
        <a:bodyPr/>
        <a:lstStyle/>
        <a:p>
          <a:endParaRPr lang="ru-RU"/>
        </a:p>
      </dgm:t>
    </dgm:pt>
    <dgm:pt modelId="{1C4B884E-22A4-4971-8A99-D608774326AA}" type="pres">
      <dgm:prSet presAssocID="{C6520AAF-3BD7-4ECF-9F1F-8AC542FCD625}" presName="img" presStyleLbl="fgImgPlace1" presStyleIdx="0" presStyleCnt="3"/>
      <dgm:spPr/>
    </dgm:pt>
    <dgm:pt modelId="{6F0F35EC-248C-4BB7-BC15-F9D5F14CBEA9}" type="pres">
      <dgm:prSet presAssocID="{C6520AAF-3BD7-4ECF-9F1F-8AC542FCD625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ADFD40-E812-4685-A490-3735E7E6E680}" type="pres">
      <dgm:prSet presAssocID="{9F2E6D0F-CA0E-4FEA-963C-43330E75BF68}" presName="spacer" presStyleCnt="0"/>
      <dgm:spPr/>
    </dgm:pt>
    <dgm:pt modelId="{D7D33A42-AFA4-4A5D-8BC0-462D64404A06}" type="pres">
      <dgm:prSet presAssocID="{13A65059-BEE6-4547-9416-32DE64D640C1}" presName="comp" presStyleCnt="0"/>
      <dgm:spPr/>
    </dgm:pt>
    <dgm:pt modelId="{3BE71168-D227-40D9-AF39-65DCE832F676}" type="pres">
      <dgm:prSet presAssocID="{13A65059-BEE6-4547-9416-32DE64D640C1}" presName="box" presStyleLbl="node1" presStyleIdx="1" presStyleCnt="3"/>
      <dgm:spPr/>
      <dgm:t>
        <a:bodyPr/>
        <a:lstStyle/>
        <a:p>
          <a:endParaRPr lang="ru-RU"/>
        </a:p>
      </dgm:t>
    </dgm:pt>
    <dgm:pt modelId="{9536AB64-98CF-40AE-90DE-EACDF02A1085}" type="pres">
      <dgm:prSet presAssocID="{13A65059-BEE6-4547-9416-32DE64D640C1}" presName="img" presStyleLbl="fgImgPlace1" presStyleIdx="1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</dgm:spPr>
      <dgm:t>
        <a:bodyPr/>
        <a:lstStyle/>
        <a:p>
          <a:endParaRPr lang="ru-RU"/>
        </a:p>
      </dgm:t>
    </dgm:pt>
    <dgm:pt modelId="{29CFA50B-2EC4-4CC6-8D17-E6F843C7F848}" type="pres">
      <dgm:prSet presAssocID="{13A65059-BEE6-4547-9416-32DE64D640C1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50EE65-E76C-421D-9EE6-542F1718FE71}" type="pres">
      <dgm:prSet presAssocID="{F3BEDEB1-089C-4C8B-9756-93C8FAE79803}" presName="spacer" presStyleCnt="0"/>
      <dgm:spPr/>
    </dgm:pt>
    <dgm:pt modelId="{E4FA9BC4-085D-4D73-8673-CB0F9F9B277F}" type="pres">
      <dgm:prSet presAssocID="{148FA066-3742-458E-A809-CB632B0E7680}" presName="comp" presStyleCnt="0"/>
      <dgm:spPr/>
    </dgm:pt>
    <dgm:pt modelId="{4A40D8F7-6061-49B9-AF93-43FAC14FE096}" type="pres">
      <dgm:prSet presAssocID="{148FA066-3742-458E-A809-CB632B0E7680}" presName="box" presStyleLbl="node1" presStyleIdx="2" presStyleCnt="3"/>
      <dgm:spPr/>
      <dgm:t>
        <a:bodyPr/>
        <a:lstStyle/>
        <a:p>
          <a:endParaRPr lang="ru-RU"/>
        </a:p>
      </dgm:t>
    </dgm:pt>
    <dgm:pt modelId="{DD87541D-C5FF-4FBF-8419-FBA8CC0A1E61}" type="pres">
      <dgm:prSet presAssocID="{148FA066-3742-458E-A809-CB632B0E7680}" presName="img" presStyleLbl="fgImgPlace1" presStyleIdx="2" presStyleCnt="3"/>
      <dgm:spPr/>
    </dgm:pt>
    <dgm:pt modelId="{A566994A-9375-46C9-8F20-828DBC9AE74C}" type="pres">
      <dgm:prSet presAssocID="{148FA066-3742-458E-A809-CB632B0E7680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EB68DA1-DADF-4BDE-9ED4-D781CE9AE45A}" type="presOf" srcId="{782B35A4-820B-499E-8C63-F6875C8D42DC}" destId="{AD962FAF-1FB1-4A74-BF9D-62EF670FFB92}" srcOrd="0" destOrd="0" presId="urn:microsoft.com/office/officeart/2005/8/layout/vList4"/>
    <dgm:cxn modelId="{EA075EBC-CFC1-4670-B864-C8012750CD0E}" srcId="{782B35A4-820B-499E-8C63-F6875C8D42DC}" destId="{13A65059-BEE6-4547-9416-32DE64D640C1}" srcOrd="1" destOrd="0" parTransId="{D64B7B31-0F33-4CFE-BE6A-B46AAA935694}" sibTransId="{F3BEDEB1-089C-4C8B-9756-93C8FAE79803}"/>
    <dgm:cxn modelId="{3BDD488A-3474-487B-A295-A01EC9D3D109}" srcId="{C6520AAF-3BD7-4ECF-9F1F-8AC542FCD625}" destId="{381D4158-65AA-40C0-B3D3-3B230FC8F8C5}" srcOrd="0" destOrd="0" parTransId="{578324A0-8B1C-4D9A-A56B-2835C919793C}" sibTransId="{8EE3FFFA-FA35-467C-B3AF-9041196A2AA6}"/>
    <dgm:cxn modelId="{0F4482E5-49F0-4BDE-B40A-E00E42F5260E}" type="presOf" srcId="{1FDF4BE0-B1FE-4CD9-92C3-1E321BAA6B4A}" destId="{3BE71168-D227-40D9-AF39-65DCE832F676}" srcOrd="0" destOrd="1" presId="urn:microsoft.com/office/officeart/2005/8/layout/vList4"/>
    <dgm:cxn modelId="{0A7544C6-C380-4F7E-A6D8-C98FE96B9AE9}" srcId="{13A65059-BEE6-4547-9416-32DE64D640C1}" destId="{744DC79B-10C4-4FC0-A195-882CD80F0974}" srcOrd="1" destOrd="0" parTransId="{A064716D-6C69-4C45-A4EE-E81FE1A72701}" sibTransId="{B9CB29DC-675A-478A-9A51-4EE2C502C3BF}"/>
    <dgm:cxn modelId="{D87BBE1D-94F2-437C-B141-EA795DB6E66E}" type="presOf" srcId="{13A65059-BEE6-4547-9416-32DE64D640C1}" destId="{29CFA50B-2EC4-4CC6-8D17-E6F843C7F848}" srcOrd="1" destOrd="0" presId="urn:microsoft.com/office/officeart/2005/8/layout/vList4"/>
    <dgm:cxn modelId="{085B64E3-EB49-4154-97C1-2C7BADEE7012}" srcId="{148FA066-3742-458E-A809-CB632B0E7680}" destId="{8812BBF1-66C8-4C6F-BEF6-48CB2F8FBABB}" srcOrd="0" destOrd="0" parTransId="{10583E30-F7C4-4283-8431-018FD15CCD0D}" sibTransId="{70BF51CA-D1A6-49F2-BE94-1A141F721FDB}"/>
    <dgm:cxn modelId="{53C20244-B684-496D-BC36-0850E3A94B7D}" type="presOf" srcId="{687FCA20-7BD0-4D60-B082-A9136D3D4B90}" destId="{601C1114-DC22-405B-A776-AB5017F90236}" srcOrd="0" destOrd="2" presId="urn:microsoft.com/office/officeart/2005/8/layout/vList4"/>
    <dgm:cxn modelId="{3F0133C7-FD1E-4D17-8E39-F03D79630B85}" srcId="{782B35A4-820B-499E-8C63-F6875C8D42DC}" destId="{C6520AAF-3BD7-4ECF-9F1F-8AC542FCD625}" srcOrd="0" destOrd="0" parTransId="{4E309A19-428F-4920-9C6D-D345F9C16DE4}" sibTransId="{9F2E6D0F-CA0E-4FEA-963C-43330E75BF68}"/>
    <dgm:cxn modelId="{9400B7B5-91FC-4F28-B998-77043C686EDD}" srcId="{148FA066-3742-458E-A809-CB632B0E7680}" destId="{A93F85A5-B597-49B5-8C89-BF66B633F603}" srcOrd="1" destOrd="0" parTransId="{C6BE2FC5-B121-422C-B7FE-6D0BD23F9E20}" sibTransId="{4129D62E-90D7-412E-80DC-B523042B9CC9}"/>
    <dgm:cxn modelId="{EA012BD8-4342-4667-852A-F28FDA3A50F7}" type="presOf" srcId="{C6520AAF-3BD7-4ECF-9F1F-8AC542FCD625}" destId="{601C1114-DC22-405B-A776-AB5017F90236}" srcOrd="0" destOrd="0" presId="urn:microsoft.com/office/officeart/2005/8/layout/vList4"/>
    <dgm:cxn modelId="{BE49DE2A-092C-49C9-AC59-69BB8AEC6720}" type="presOf" srcId="{148FA066-3742-458E-A809-CB632B0E7680}" destId="{A566994A-9375-46C9-8F20-828DBC9AE74C}" srcOrd="1" destOrd="0" presId="urn:microsoft.com/office/officeart/2005/8/layout/vList4"/>
    <dgm:cxn modelId="{E41ECC18-1B70-4ACB-81C4-EAACA7371A7C}" type="presOf" srcId="{13A65059-BEE6-4547-9416-32DE64D640C1}" destId="{3BE71168-D227-40D9-AF39-65DCE832F676}" srcOrd="0" destOrd="0" presId="urn:microsoft.com/office/officeart/2005/8/layout/vList4"/>
    <dgm:cxn modelId="{06F4DC04-4403-42E9-AA82-2A7B65918849}" type="presOf" srcId="{A93F85A5-B597-49B5-8C89-BF66B633F603}" destId="{4A40D8F7-6061-49B9-AF93-43FAC14FE096}" srcOrd="0" destOrd="2" presId="urn:microsoft.com/office/officeart/2005/8/layout/vList4"/>
    <dgm:cxn modelId="{B3C5A477-D93E-470D-B3DC-9B3870381749}" type="presOf" srcId="{148FA066-3742-458E-A809-CB632B0E7680}" destId="{4A40D8F7-6061-49B9-AF93-43FAC14FE096}" srcOrd="0" destOrd="0" presId="urn:microsoft.com/office/officeart/2005/8/layout/vList4"/>
    <dgm:cxn modelId="{452C3EC7-CEB6-4090-BE86-A333163B56F3}" type="presOf" srcId="{381D4158-65AA-40C0-B3D3-3B230FC8F8C5}" destId="{6F0F35EC-248C-4BB7-BC15-F9D5F14CBEA9}" srcOrd="1" destOrd="1" presId="urn:microsoft.com/office/officeart/2005/8/layout/vList4"/>
    <dgm:cxn modelId="{4C6B7979-7134-4288-B553-FAAAE6D6CF4D}" type="presOf" srcId="{687FCA20-7BD0-4D60-B082-A9136D3D4B90}" destId="{6F0F35EC-248C-4BB7-BC15-F9D5F14CBEA9}" srcOrd="1" destOrd="2" presId="urn:microsoft.com/office/officeart/2005/8/layout/vList4"/>
    <dgm:cxn modelId="{BD0860C2-684C-47CE-9677-3C0E0F251102}" type="presOf" srcId="{8812BBF1-66C8-4C6F-BEF6-48CB2F8FBABB}" destId="{A566994A-9375-46C9-8F20-828DBC9AE74C}" srcOrd="1" destOrd="1" presId="urn:microsoft.com/office/officeart/2005/8/layout/vList4"/>
    <dgm:cxn modelId="{CCA03EBD-027C-4A20-992F-DC06FF917A99}" type="presOf" srcId="{C6520AAF-3BD7-4ECF-9F1F-8AC542FCD625}" destId="{6F0F35EC-248C-4BB7-BC15-F9D5F14CBEA9}" srcOrd="1" destOrd="0" presId="urn:microsoft.com/office/officeart/2005/8/layout/vList4"/>
    <dgm:cxn modelId="{ED990143-F836-47BA-BD50-59002CA85DBC}" type="presOf" srcId="{744DC79B-10C4-4FC0-A195-882CD80F0974}" destId="{29CFA50B-2EC4-4CC6-8D17-E6F843C7F848}" srcOrd="1" destOrd="2" presId="urn:microsoft.com/office/officeart/2005/8/layout/vList4"/>
    <dgm:cxn modelId="{D7ABF51D-6B0E-4216-A47B-908C0BC931F0}" type="presOf" srcId="{1FDF4BE0-B1FE-4CD9-92C3-1E321BAA6B4A}" destId="{29CFA50B-2EC4-4CC6-8D17-E6F843C7F848}" srcOrd="1" destOrd="1" presId="urn:microsoft.com/office/officeart/2005/8/layout/vList4"/>
    <dgm:cxn modelId="{0E99E434-9036-42A5-A5A0-E26287152620}" srcId="{C6520AAF-3BD7-4ECF-9F1F-8AC542FCD625}" destId="{687FCA20-7BD0-4D60-B082-A9136D3D4B90}" srcOrd="1" destOrd="0" parTransId="{244F7F0B-5B34-4251-80DD-F1CEEB4C7D2F}" sibTransId="{2D95ADFA-D97F-4F68-815F-A2A1191EBA0F}"/>
    <dgm:cxn modelId="{ED08D463-3D48-4E3D-8734-3BA65E24737A}" type="presOf" srcId="{A93F85A5-B597-49B5-8C89-BF66B633F603}" destId="{A566994A-9375-46C9-8F20-828DBC9AE74C}" srcOrd="1" destOrd="2" presId="urn:microsoft.com/office/officeart/2005/8/layout/vList4"/>
    <dgm:cxn modelId="{A5B3F3E7-3230-42E0-A7FF-3AB4598B9C27}" type="presOf" srcId="{8812BBF1-66C8-4C6F-BEF6-48CB2F8FBABB}" destId="{4A40D8F7-6061-49B9-AF93-43FAC14FE096}" srcOrd="0" destOrd="1" presId="urn:microsoft.com/office/officeart/2005/8/layout/vList4"/>
    <dgm:cxn modelId="{6AAC4BFA-87D9-4423-9916-363E2222EB9C}" srcId="{13A65059-BEE6-4547-9416-32DE64D640C1}" destId="{1FDF4BE0-B1FE-4CD9-92C3-1E321BAA6B4A}" srcOrd="0" destOrd="0" parTransId="{E170C30B-5DDD-422C-915E-771DEACFE8F1}" sibTransId="{018E5444-101F-48B8-9E6C-FB3F63473AEF}"/>
    <dgm:cxn modelId="{706C4BAA-DCF1-444D-836E-F2A953D0043E}" type="presOf" srcId="{744DC79B-10C4-4FC0-A195-882CD80F0974}" destId="{3BE71168-D227-40D9-AF39-65DCE832F676}" srcOrd="0" destOrd="2" presId="urn:microsoft.com/office/officeart/2005/8/layout/vList4"/>
    <dgm:cxn modelId="{65706E94-D7D3-4ED8-8D00-347E248235F5}" srcId="{782B35A4-820B-499E-8C63-F6875C8D42DC}" destId="{148FA066-3742-458E-A809-CB632B0E7680}" srcOrd="2" destOrd="0" parTransId="{8517B394-8485-49B7-B793-96916616DC84}" sibTransId="{5EF0743E-008F-41BB-968F-0C28263EC7BE}"/>
    <dgm:cxn modelId="{686692E9-0726-4EDB-AE69-21F336253B2F}" type="presOf" srcId="{381D4158-65AA-40C0-B3D3-3B230FC8F8C5}" destId="{601C1114-DC22-405B-A776-AB5017F90236}" srcOrd="0" destOrd="1" presId="urn:microsoft.com/office/officeart/2005/8/layout/vList4"/>
    <dgm:cxn modelId="{FE383F57-BF78-4D8A-8BF2-FCB81072F359}" type="presParOf" srcId="{AD962FAF-1FB1-4A74-BF9D-62EF670FFB92}" destId="{143343C7-0146-4006-8EB4-2A6EB7592DD1}" srcOrd="0" destOrd="0" presId="urn:microsoft.com/office/officeart/2005/8/layout/vList4"/>
    <dgm:cxn modelId="{024A3460-5F3C-4A07-96E3-7D1FB5732B12}" type="presParOf" srcId="{143343C7-0146-4006-8EB4-2A6EB7592DD1}" destId="{601C1114-DC22-405B-A776-AB5017F90236}" srcOrd="0" destOrd="0" presId="urn:microsoft.com/office/officeart/2005/8/layout/vList4"/>
    <dgm:cxn modelId="{F820CEE5-DB2C-4E37-8914-8139B6C1EFB7}" type="presParOf" srcId="{143343C7-0146-4006-8EB4-2A6EB7592DD1}" destId="{1C4B884E-22A4-4971-8A99-D608774326AA}" srcOrd="1" destOrd="0" presId="urn:microsoft.com/office/officeart/2005/8/layout/vList4"/>
    <dgm:cxn modelId="{C4A8767E-EC35-4A53-B084-F33D02EC7F79}" type="presParOf" srcId="{143343C7-0146-4006-8EB4-2A6EB7592DD1}" destId="{6F0F35EC-248C-4BB7-BC15-F9D5F14CBEA9}" srcOrd="2" destOrd="0" presId="urn:microsoft.com/office/officeart/2005/8/layout/vList4"/>
    <dgm:cxn modelId="{307C21AA-FF3C-448F-8757-A18D143A0773}" type="presParOf" srcId="{AD962FAF-1FB1-4A74-BF9D-62EF670FFB92}" destId="{85ADFD40-E812-4685-A490-3735E7E6E680}" srcOrd="1" destOrd="0" presId="urn:microsoft.com/office/officeart/2005/8/layout/vList4"/>
    <dgm:cxn modelId="{5A53888B-42AC-4918-ACA4-66ADF75163BE}" type="presParOf" srcId="{AD962FAF-1FB1-4A74-BF9D-62EF670FFB92}" destId="{D7D33A42-AFA4-4A5D-8BC0-462D64404A06}" srcOrd="2" destOrd="0" presId="urn:microsoft.com/office/officeart/2005/8/layout/vList4"/>
    <dgm:cxn modelId="{6E345922-FC4F-4BC4-B4BF-4A819E3C080D}" type="presParOf" srcId="{D7D33A42-AFA4-4A5D-8BC0-462D64404A06}" destId="{3BE71168-D227-40D9-AF39-65DCE832F676}" srcOrd="0" destOrd="0" presId="urn:microsoft.com/office/officeart/2005/8/layout/vList4"/>
    <dgm:cxn modelId="{5B662201-547D-4FF0-8F1F-87882DCB44EB}" type="presParOf" srcId="{D7D33A42-AFA4-4A5D-8BC0-462D64404A06}" destId="{9536AB64-98CF-40AE-90DE-EACDF02A1085}" srcOrd="1" destOrd="0" presId="urn:microsoft.com/office/officeart/2005/8/layout/vList4"/>
    <dgm:cxn modelId="{44E5C91B-FAF6-4F94-A51B-C5998EA0B1FF}" type="presParOf" srcId="{D7D33A42-AFA4-4A5D-8BC0-462D64404A06}" destId="{29CFA50B-2EC4-4CC6-8D17-E6F843C7F848}" srcOrd="2" destOrd="0" presId="urn:microsoft.com/office/officeart/2005/8/layout/vList4"/>
    <dgm:cxn modelId="{40512DCF-9BA9-4003-9001-F479C5B98F03}" type="presParOf" srcId="{AD962FAF-1FB1-4A74-BF9D-62EF670FFB92}" destId="{9650EE65-E76C-421D-9EE6-542F1718FE71}" srcOrd="3" destOrd="0" presId="urn:microsoft.com/office/officeart/2005/8/layout/vList4"/>
    <dgm:cxn modelId="{A19CC688-51EA-41B3-82E1-BCC0ABC85952}" type="presParOf" srcId="{AD962FAF-1FB1-4A74-BF9D-62EF670FFB92}" destId="{E4FA9BC4-085D-4D73-8673-CB0F9F9B277F}" srcOrd="4" destOrd="0" presId="urn:microsoft.com/office/officeart/2005/8/layout/vList4"/>
    <dgm:cxn modelId="{82753136-D828-4018-85F2-8C92AABE6108}" type="presParOf" srcId="{E4FA9BC4-085D-4D73-8673-CB0F9F9B277F}" destId="{4A40D8F7-6061-49B9-AF93-43FAC14FE096}" srcOrd="0" destOrd="0" presId="urn:microsoft.com/office/officeart/2005/8/layout/vList4"/>
    <dgm:cxn modelId="{E4772D33-72B3-4258-9901-13DFCE7212B7}" type="presParOf" srcId="{E4FA9BC4-085D-4D73-8673-CB0F9F9B277F}" destId="{DD87541D-C5FF-4FBF-8419-FBA8CC0A1E61}" srcOrd="1" destOrd="0" presId="urn:microsoft.com/office/officeart/2005/8/layout/vList4"/>
    <dgm:cxn modelId="{75C21186-EE33-443A-ABF2-A75730335F75}" type="presParOf" srcId="{E4FA9BC4-085D-4D73-8673-CB0F9F9B277F}" destId="{A566994A-9375-46C9-8F20-828DBC9AE74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B30666-B299-467F-A204-8CCAE7DA5004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22EE1A7-6212-4643-B08E-423F4BC3E3D0}">
      <dgm:prSet phldrT="[Текст]"/>
      <dgm:spPr>
        <a:solidFill>
          <a:schemeClr val="accent2">
            <a:lumMod val="20000"/>
            <a:lumOff val="80000"/>
          </a:schemeClr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прикладной</a:t>
          </a:r>
          <a:endParaRPr lang="ru-RU" b="1" dirty="0">
            <a:solidFill>
              <a:schemeClr val="tx1"/>
            </a:solidFill>
          </a:endParaRPr>
        </a:p>
      </dgm:t>
    </dgm:pt>
    <dgm:pt modelId="{C85A78E2-EAA9-4864-BAF0-A6759F0CFFE2}" type="parTrans" cxnId="{16C4D6D9-37F7-492D-969B-04F61DBD0D10}">
      <dgm:prSet/>
      <dgm:spPr/>
      <dgm:t>
        <a:bodyPr/>
        <a:lstStyle/>
        <a:p>
          <a:endParaRPr lang="ru-RU"/>
        </a:p>
      </dgm:t>
    </dgm:pt>
    <dgm:pt modelId="{D8F0F619-9E71-42B6-8B83-4CA2CB8C5C8F}" type="sibTrans" cxnId="{16C4D6D9-37F7-492D-969B-04F61DBD0D10}">
      <dgm:prSet/>
      <dgm:spPr>
        <a:ln w="57150"/>
      </dgm:spPr>
      <dgm:t>
        <a:bodyPr/>
        <a:lstStyle/>
        <a:p>
          <a:endParaRPr lang="ru-RU"/>
        </a:p>
      </dgm:t>
    </dgm:pt>
    <dgm:pt modelId="{EF501E8E-C6D2-4386-BF05-4817F59555A6}">
      <dgm:prSet phldrT="[Текст]"/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исследовательский</a:t>
          </a:r>
          <a:endParaRPr lang="ru-RU" b="1" dirty="0">
            <a:solidFill>
              <a:schemeClr val="tx1"/>
            </a:solidFill>
          </a:endParaRPr>
        </a:p>
      </dgm:t>
    </dgm:pt>
    <dgm:pt modelId="{A6F21831-422D-47FB-8744-DB21DC390640}" type="parTrans" cxnId="{28021680-B756-41EC-9E8C-C3CFD3BD2C3C}">
      <dgm:prSet/>
      <dgm:spPr/>
      <dgm:t>
        <a:bodyPr/>
        <a:lstStyle/>
        <a:p>
          <a:endParaRPr lang="ru-RU"/>
        </a:p>
      </dgm:t>
    </dgm:pt>
    <dgm:pt modelId="{2EA59629-DD52-472F-801E-BB38BC28738A}" type="sibTrans" cxnId="{28021680-B756-41EC-9E8C-C3CFD3BD2C3C}">
      <dgm:prSet/>
      <dgm:spPr>
        <a:ln w="57150"/>
      </dgm:spPr>
      <dgm:t>
        <a:bodyPr/>
        <a:lstStyle/>
        <a:p>
          <a:endParaRPr lang="ru-RU"/>
        </a:p>
      </dgm:t>
    </dgm:pt>
    <dgm:pt modelId="{81600E38-88D3-41E9-B40F-05E43D8B1FFA}">
      <dgm:prSet phldrT="[Текст]"/>
      <dgm:spPr>
        <a:solidFill>
          <a:srgbClr val="FFFF00"/>
        </a:solidFill>
        <a:ln>
          <a:solidFill>
            <a:schemeClr val="accent4">
              <a:lumMod val="50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игровой</a:t>
          </a:r>
          <a:endParaRPr lang="ru-RU" b="1" dirty="0">
            <a:solidFill>
              <a:schemeClr val="tx1"/>
            </a:solidFill>
          </a:endParaRPr>
        </a:p>
      </dgm:t>
    </dgm:pt>
    <dgm:pt modelId="{FF691F9B-2051-4310-8AA3-3AF785C219CB}" type="parTrans" cxnId="{8A577ADE-DB0B-4E95-955F-9465C7C2107A}">
      <dgm:prSet/>
      <dgm:spPr/>
      <dgm:t>
        <a:bodyPr/>
        <a:lstStyle/>
        <a:p>
          <a:endParaRPr lang="ru-RU"/>
        </a:p>
      </dgm:t>
    </dgm:pt>
    <dgm:pt modelId="{0AEB024B-300E-475B-B9BE-E63F1FC65771}" type="sibTrans" cxnId="{8A577ADE-DB0B-4E95-955F-9465C7C2107A}">
      <dgm:prSet/>
      <dgm:spPr>
        <a:ln w="57150"/>
      </dgm:spPr>
      <dgm:t>
        <a:bodyPr/>
        <a:lstStyle/>
        <a:p>
          <a:endParaRPr lang="ru-RU"/>
        </a:p>
      </dgm:t>
    </dgm:pt>
    <dgm:pt modelId="{DE27124A-D16F-40D9-A824-BAC8A7EC3FBA}">
      <dgm:prSet phldrT="[Текст]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50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творческий</a:t>
          </a:r>
          <a:endParaRPr lang="ru-RU" b="1" dirty="0">
            <a:solidFill>
              <a:schemeClr val="tx1"/>
            </a:solidFill>
          </a:endParaRPr>
        </a:p>
      </dgm:t>
    </dgm:pt>
    <dgm:pt modelId="{74D40ACF-D610-47CB-A89C-8DD7C8CD89B9}" type="parTrans" cxnId="{B9C3A4BC-2622-46BE-BF96-4778EA789A4C}">
      <dgm:prSet/>
      <dgm:spPr/>
      <dgm:t>
        <a:bodyPr/>
        <a:lstStyle/>
        <a:p>
          <a:endParaRPr lang="ru-RU"/>
        </a:p>
      </dgm:t>
    </dgm:pt>
    <dgm:pt modelId="{034B57BD-ADEF-4A89-A926-88DFA5D12E6E}" type="sibTrans" cxnId="{B9C3A4BC-2622-46BE-BF96-4778EA789A4C}">
      <dgm:prSet/>
      <dgm:spPr>
        <a:ln w="57150"/>
      </dgm:spPr>
      <dgm:t>
        <a:bodyPr/>
        <a:lstStyle/>
        <a:p>
          <a:endParaRPr lang="ru-RU"/>
        </a:p>
      </dgm:t>
    </dgm:pt>
    <dgm:pt modelId="{E5236794-FC0C-451E-A447-4E7942BAAE67}">
      <dgm:prSet phldrT="[Текст]"/>
      <dgm:spPr>
        <a:solidFill>
          <a:schemeClr val="bg2">
            <a:lumMod val="90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информационный</a:t>
          </a:r>
          <a:endParaRPr lang="ru-RU" b="1" dirty="0">
            <a:solidFill>
              <a:schemeClr val="tx1"/>
            </a:solidFill>
          </a:endParaRPr>
        </a:p>
      </dgm:t>
    </dgm:pt>
    <dgm:pt modelId="{469F3305-D426-4835-91D9-408586479254}" type="parTrans" cxnId="{24AA65F9-E4DF-4A48-A900-296DE7F3EDE4}">
      <dgm:prSet/>
      <dgm:spPr/>
      <dgm:t>
        <a:bodyPr/>
        <a:lstStyle/>
        <a:p>
          <a:endParaRPr lang="ru-RU"/>
        </a:p>
      </dgm:t>
    </dgm:pt>
    <dgm:pt modelId="{D73142A0-208A-4FE5-879F-61F617B8E347}" type="sibTrans" cxnId="{24AA65F9-E4DF-4A48-A900-296DE7F3EDE4}">
      <dgm:prSet/>
      <dgm:spPr>
        <a:ln w="57150"/>
      </dgm:spPr>
      <dgm:t>
        <a:bodyPr/>
        <a:lstStyle/>
        <a:p>
          <a:endParaRPr lang="ru-RU"/>
        </a:p>
      </dgm:t>
    </dgm:pt>
    <dgm:pt modelId="{0A568CBF-6CBF-4B6B-B352-16E938CAA766}" type="pres">
      <dgm:prSet presAssocID="{C1B30666-B299-467F-A204-8CCAE7DA500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65AD2D1-A1B9-46DC-9265-559DC0CDAB12}" type="pres">
      <dgm:prSet presAssocID="{222EE1A7-6212-4643-B08E-423F4BC3E3D0}" presName="node" presStyleLbl="node1" presStyleIdx="0" presStyleCnt="5" custScaleX="1596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D57254-DDCE-48CA-8ED7-DD350E5BC718}" type="pres">
      <dgm:prSet presAssocID="{222EE1A7-6212-4643-B08E-423F4BC3E3D0}" presName="spNode" presStyleCnt="0"/>
      <dgm:spPr/>
    </dgm:pt>
    <dgm:pt modelId="{54558E41-11C7-4455-9ACA-41089AF1D030}" type="pres">
      <dgm:prSet presAssocID="{D8F0F619-9E71-42B6-8B83-4CA2CB8C5C8F}" presName="sibTrans" presStyleLbl="sibTrans1D1" presStyleIdx="0" presStyleCnt="5"/>
      <dgm:spPr/>
      <dgm:t>
        <a:bodyPr/>
        <a:lstStyle/>
        <a:p>
          <a:endParaRPr lang="ru-RU"/>
        </a:p>
      </dgm:t>
    </dgm:pt>
    <dgm:pt modelId="{A4162566-6BF3-43F6-B995-9A86AC875EFF}" type="pres">
      <dgm:prSet presAssocID="{EF501E8E-C6D2-4386-BF05-4817F59555A6}" presName="node" presStyleLbl="node1" presStyleIdx="1" presStyleCnt="5" custScaleX="1567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BBD21F-32F9-4419-B05F-29EAAF5C3997}" type="pres">
      <dgm:prSet presAssocID="{EF501E8E-C6D2-4386-BF05-4817F59555A6}" presName="spNode" presStyleCnt="0"/>
      <dgm:spPr/>
    </dgm:pt>
    <dgm:pt modelId="{871332A3-B636-4EAC-A7A3-02539AA995CF}" type="pres">
      <dgm:prSet presAssocID="{2EA59629-DD52-472F-801E-BB38BC28738A}" presName="sibTrans" presStyleLbl="sibTrans1D1" presStyleIdx="1" presStyleCnt="5"/>
      <dgm:spPr/>
      <dgm:t>
        <a:bodyPr/>
        <a:lstStyle/>
        <a:p>
          <a:endParaRPr lang="ru-RU"/>
        </a:p>
      </dgm:t>
    </dgm:pt>
    <dgm:pt modelId="{28F46C71-A720-448D-9D8F-57FBD92F8ED1}" type="pres">
      <dgm:prSet presAssocID="{81600E38-88D3-41E9-B40F-05E43D8B1FF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95554E-8FF1-4F1F-BF5E-530685526A2F}" type="pres">
      <dgm:prSet presAssocID="{81600E38-88D3-41E9-B40F-05E43D8B1FFA}" presName="spNode" presStyleCnt="0"/>
      <dgm:spPr/>
    </dgm:pt>
    <dgm:pt modelId="{9F1D1524-33AE-4200-8EA0-3BD90D0E44B2}" type="pres">
      <dgm:prSet presAssocID="{0AEB024B-300E-475B-B9BE-E63F1FC65771}" presName="sibTrans" presStyleLbl="sibTrans1D1" presStyleIdx="2" presStyleCnt="5"/>
      <dgm:spPr/>
      <dgm:t>
        <a:bodyPr/>
        <a:lstStyle/>
        <a:p>
          <a:endParaRPr lang="ru-RU"/>
        </a:p>
      </dgm:t>
    </dgm:pt>
    <dgm:pt modelId="{B8BE57B7-F96A-4C1F-8030-CBDEF2C33020}" type="pres">
      <dgm:prSet presAssocID="{DE27124A-D16F-40D9-A824-BAC8A7EC3FB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0E7534-36BD-4E11-820D-C2F3E48FDCF9}" type="pres">
      <dgm:prSet presAssocID="{DE27124A-D16F-40D9-A824-BAC8A7EC3FBA}" presName="spNode" presStyleCnt="0"/>
      <dgm:spPr/>
    </dgm:pt>
    <dgm:pt modelId="{604B64C2-EB8D-42A9-8138-B35491233993}" type="pres">
      <dgm:prSet presAssocID="{034B57BD-ADEF-4A89-A926-88DFA5D12E6E}" presName="sibTrans" presStyleLbl="sibTrans1D1" presStyleIdx="3" presStyleCnt="5"/>
      <dgm:spPr/>
      <dgm:t>
        <a:bodyPr/>
        <a:lstStyle/>
        <a:p>
          <a:endParaRPr lang="ru-RU"/>
        </a:p>
      </dgm:t>
    </dgm:pt>
    <dgm:pt modelId="{82B70ECC-9E2C-4020-9308-746621BB115F}" type="pres">
      <dgm:prSet presAssocID="{E5236794-FC0C-451E-A447-4E7942BAAE67}" presName="node" presStyleLbl="node1" presStyleIdx="4" presStyleCnt="5" custScaleX="1538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B1B205-A561-4B43-8CDB-6ECD2FD9F686}" type="pres">
      <dgm:prSet presAssocID="{E5236794-FC0C-451E-A447-4E7942BAAE67}" presName="spNode" presStyleCnt="0"/>
      <dgm:spPr/>
    </dgm:pt>
    <dgm:pt modelId="{7C02F8FF-A9D1-460F-AA2D-3FB00FC6F62C}" type="pres">
      <dgm:prSet presAssocID="{D73142A0-208A-4FE5-879F-61F617B8E347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ED0C7AC9-A6C6-42C3-B5F5-534E5ABF9093}" type="presOf" srcId="{E5236794-FC0C-451E-A447-4E7942BAAE67}" destId="{82B70ECC-9E2C-4020-9308-746621BB115F}" srcOrd="0" destOrd="0" presId="urn:microsoft.com/office/officeart/2005/8/layout/cycle6"/>
    <dgm:cxn modelId="{6BAC7FA7-D828-4DAC-B9A3-7456FBFCB83C}" type="presOf" srcId="{EF501E8E-C6D2-4386-BF05-4817F59555A6}" destId="{A4162566-6BF3-43F6-B995-9A86AC875EFF}" srcOrd="0" destOrd="0" presId="urn:microsoft.com/office/officeart/2005/8/layout/cycle6"/>
    <dgm:cxn modelId="{53847197-7B12-4E64-A5E6-8A6A172E2629}" type="presOf" srcId="{2EA59629-DD52-472F-801E-BB38BC28738A}" destId="{871332A3-B636-4EAC-A7A3-02539AA995CF}" srcOrd="0" destOrd="0" presId="urn:microsoft.com/office/officeart/2005/8/layout/cycle6"/>
    <dgm:cxn modelId="{1E1DDCE2-5D39-4F79-82EA-D5625C87177B}" type="presOf" srcId="{222EE1A7-6212-4643-B08E-423F4BC3E3D0}" destId="{D65AD2D1-A1B9-46DC-9265-559DC0CDAB12}" srcOrd="0" destOrd="0" presId="urn:microsoft.com/office/officeart/2005/8/layout/cycle6"/>
    <dgm:cxn modelId="{24AA65F9-E4DF-4A48-A900-296DE7F3EDE4}" srcId="{C1B30666-B299-467F-A204-8CCAE7DA5004}" destId="{E5236794-FC0C-451E-A447-4E7942BAAE67}" srcOrd="4" destOrd="0" parTransId="{469F3305-D426-4835-91D9-408586479254}" sibTransId="{D73142A0-208A-4FE5-879F-61F617B8E347}"/>
    <dgm:cxn modelId="{16C4D6D9-37F7-492D-969B-04F61DBD0D10}" srcId="{C1B30666-B299-467F-A204-8CCAE7DA5004}" destId="{222EE1A7-6212-4643-B08E-423F4BC3E3D0}" srcOrd="0" destOrd="0" parTransId="{C85A78E2-EAA9-4864-BAF0-A6759F0CFFE2}" sibTransId="{D8F0F619-9E71-42B6-8B83-4CA2CB8C5C8F}"/>
    <dgm:cxn modelId="{9785C75F-B70C-41AB-ABDB-C4D6601A8A95}" type="presOf" srcId="{D8F0F619-9E71-42B6-8B83-4CA2CB8C5C8F}" destId="{54558E41-11C7-4455-9ACA-41089AF1D030}" srcOrd="0" destOrd="0" presId="urn:microsoft.com/office/officeart/2005/8/layout/cycle6"/>
    <dgm:cxn modelId="{B7BE1010-79A1-4D6E-8922-BA3BB35836D5}" type="presOf" srcId="{034B57BD-ADEF-4A89-A926-88DFA5D12E6E}" destId="{604B64C2-EB8D-42A9-8138-B35491233993}" srcOrd="0" destOrd="0" presId="urn:microsoft.com/office/officeart/2005/8/layout/cycle6"/>
    <dgm:cxn modelId="{E52BB7C5-BEF0-4A5D-8380-B5A37301050B}" type="presOf" srcId="{DE27124A-D16F-40D9-A824-BAC8A7EC3FBA}" destId="{B8BE57B7-F96A-4C1F-8030-CBDEF2C33020}" srcOrd="0" destOrd="0" presId="urn:microsoft.com/office/officeart/2005/8/layout/cycle6"/>
    <dgm:cxn modelId="{B9C3A4BC-2622-46BE-BF96-4778EA789A4C}" srcId="{C1B30666-B299-467F-A204-8CCAE7DA5004}" destId="{DE27124A-D16F-40D9-A824-BAC8A7EC3FBA}" srcOrd="3" destOrd="0" parTransId="{74D40ACF-D610-47CB-A89C-8DD7C8CD89B9}" sibTransId="{034B57BD-ADEF-4A89-A926-88DFA5D12E6E}"/>
    <dgm:cxn modelId="{137C20DB-44EC-410C-B39F-6F5A08821A23}" type="presOf" srcId="{81600E38-88D3-41E9-B40F-05E43D8B1FFA}" destId="{28F46C71-A720-448D-9D8F-57FBD92F8ED1}" srcOrd="0" destOrd="0" presId="urn:microsoft.com/office/officeart/2005/8/layout/cycle6"/>
    <dgm:cxn modelId="{AEBCCA7C-92DB-4B18-A23F-E28464299BC5}" type="presOf" srcId="{0AEB024B-300E-475B-B9BE-E63F1FC65771}" destId="{9F1D1524-33AE-4200-8EA0-3BD90D0E44B2}" srcOrd="0" destOrd="0" presId="urn:microsoft.com/office/officeart/2005/8/layout/cycle6"/>
    <dgm:cxn modelId="{28021680-B756-41EC-9E8C-C3CFD3BD2C3C}" srcId="{C1B30666-B299-467F-A204-8CCAE7DA5004}" destId="{EF501E8E-C6D2-4386-BF05-4817F59555A6}" srcOrd="1" destOrd="0" parTransId="{A6F21831-422D-47FB-8744-DB21DC390640}" sibTransId="{2EA59629-DD52-472F-801E-BB38BC28738A}"/>
    <dgm:cxn modelId="{3279E00E-EE21-4A5B-BABE-68BAD55F0BD6}" type="presOf" srcId="{D73142A0-208A-4FE5-879F-61F617B8E347}" destId="{7C02F8FF-A9D1-460F-AA2D-3FB00FC6F62C}" srcOrd="0" destOrd="0" presId="urn:microsoft.com/office/officeart/2005/8/layout/cycle6"/>
    <dgm:cxn modelId="{86EDEFFE-B29E-4EBE-8700-495FBEB05DC6}" type="presOf" srcId="{C1B30666-B299-467F-A204-8CCAE7DA5004}" destId="{0A568CBF-6CBF-4B6B-B352-16E938CAA766}" srcOrd="0" destOrd="0" presId="urn:microsoft.com/office/officeart/2005/8/layout/cycle6"/>
    <dgm:cxn modelId="{8A577ADE-DB0B-4E95-955F-9465C7C2107A}" srcId="{C1B30666-B299-467F-A204-8CCAE7DA5004}" destId="{81600E38-88D3-41E9-B40F-05E43D8B1FFA}" srcOrd="2" destOrd="0" parTransId="{FF691F9B-2051-4310-8AA3-3AF785C219CB}" sibTransId="{0AEB024B-300E-475B-B9BE-E63F1FC65771}"/>
    <dgm:cxn modelId="{55547F4B-6F05-46B0-9531-33CE5908C8AB}" type="presParOf" srcId="{0A568CBF-6CBF-4B6B-B352-16E938CAA766}" destId="{D65AD2D1-A1B9-46DC-9265-559DC0CDAB12}" srcOrd="0" destOrd="0" presId="urn:microsoft.com/office/officeart/2005/8/layout/cycle6"/>
    <dgm:cxn modelId="{774B4906-1F30-4C0E-8AF1-8B13D4F72600}" type="presParOf" srcId="{0A568CBF-6CBF-4B6B-B352-16E938CAA766}" destId="{D9D57254-DDCE-48CA-8ED7-DD350E5BC718}" srcOrd="1" destOrd="0" presId="urn:microsoft.com/office/officeart/2005/8/layout/cycle6"/>
    <dgm:cxn modelId="{82BF3A64-D51F-46EB-8832-5BDECFA67A17}" type="presParOf" srcId="{0A568CBF-6CBF-4B6B-B352-16E938CAA766}" destId="{54558E41-11C7-4455-9ACA-41089AF1D030}" srcOrd="2" destOrd="0" presId="urn:microsoft.com/office/officeart/2005/8/layout/cycle6"/>
    <dgm:cxn modelId="{0D10058E-E8F4-4F34-B6F9-3AE3FAABA6DE}" type="presParOf" srcId="{0A568CBF-6CBF-4B6B-B352-16E938CAA766}" destId="{A4162566-6BF3-43F6-B995-9A86AC875EFF}" srcOrd="3" destOrd="0" presId="urn:microsoft.com/office/officeart/2005/8/layout/cycle6"/>
    <dgm:cxn modelId="{011730E4-AB51-4DAA-9A45-77AABF6E7193}" type="presParOf" srcId="{0A568CBF-6CBF-4B6B-B352-16E938CAA766}" destId="{8DBBD21F-32F9-4419-B05F-29EAAF5C3997}" srcOrd="4" destOrd="0" presId="urn:microsoft.com/office/officeart/2005/8/layout/cycle6"/>
    <dgm:cxn modelId="{355BEE8C-9D9D-4BBC-A4E8-62075C7CC634}" type="presParOf" srcId="{0A568CBF-6CBF-4B6B-B352-16E938CAA766}" destId="{871332A3-B636-4EAC-A7A3-02539AA995CF}" srcOrd="5" destOrd="0" presId="urn:microsoft.com/office/officeart/2005/8/layout/cycle6"/>
    <dgm:cxn modelId="{D244423C-1610-4506-B517-CA7E72E186E6}" type="presParOf" srcId="{0A568CBF-6CBF-4B6B-B352-16E938CAA766}" destId="{28F46C71-A720-448D-9D8F-57FBD92F8ED1}" srcOrd="6" destOrd="0" presId="urn:microsoft.com/office/officeart/2005/8/layout/cycle6"/>
    <dgm:cxn modelId="{360CD941-C108-4C5A-B83C-EF88DA042379}" type="presParOf" srcId="{0A568CBF-6CBF-4B6B-B352-16E938CAA766}" destId="{0095554E-8FF1-4F1F-BF5E-530685526A2F}" srcOrd="7" destOrd="0" presId="urn:microsoft.com/office/officeart/2005/8/layout/cycle6"/>
    <dgm:cxn modelId="{54F05E83-D513-4164-AC7A-02634948AB69}" type="presParOf" srcId="{0A568CBF-6CBF-4B6B-B352-16E938CAA766}" destId="{9F1D1524-33AE-4200-8EA0-3BD90D0E44B2}" srcOrd="8" destOrd="0" presId="urn:microsoft.com/office/officeart/2005/8/layout/cycle6"/>
    <dgm:cxn modelId="{DB0F056C-5D26-4C6E-8035-F08ECD93EE10}" type="presParOf" srcId="{0A568CBF-6CBF-4B6B-B352-16E938CAA766}" destId="{B8BE57B7-F96A-4C1F-8030-CBDEF2C33020}" srcOrd="9" destOrd="0" presId="urn:microsoft.com/office/officeart/2005/8/layout/cycle6"/>
    <dgm:cxn modelId="{98EE1FCA-1578-4BA6-B3F1-AA4D62184EBD}" type="presParOf" srcId="{0A568CBF-6CBF-4B6B-B352-16E938CAA766}" destId="{6E0E7534-36BD-4E11-820D-C2F3E48FDCF9}" srcOrd="10" destOrd="0" presId="urn:microsoft.com/office/officeart/2005/8/layout/cycle6"/>
    <dgm:cxn modelId="{639F267A-9C12-4287-8BF1-78FBEDBA0881}" type="presParOf" srcId="{0A568CBF-6CBF-4B6B-B352-16E938CAA766}" destId="{604B64C2-EB8D-42A9-8138-B35491233993}" srcOrd="11" destOrd="0" presId="urn:microsoft.com/office/officeart/2005/8/layout/cycle6"/>
    <dgm:cxn modelId="{1D3D32BB-2D10-43D5-91EB-3DDD5D842FCA}" type="presParOf" srcId="{0A568CBF-6CBF-4B6B-B352-16E938CAA766}" destId="{82B70ECC-9E2C-4020-9308-746621BB115F}" srcOrd="12" destOrd="0" presId="urn:microsoft.com/office/officeart/2005/8/layout/cycle6"/>
    <dgm:cxn modelId="{E131D420-99B5-4638-A79C-47702C5340E2}" type="presParOf" srcId="{0A568CBF-6CBF-4B6B-B352-16E938CAA766}" destId="{13B1B205-A561-4B43-8CDB-6ECD2FD9F686}" srcOrd="13" destOrd="0" presId="urn:microsoft.com/office/officeart/2005/8/layout/cycle6"/>
    <dgm:cxn modelId="{44C60FA9-5F76-4778-8FF1-239B17FADE2F}" type="presParOf" srcId="{0A568CBF-6CBF-4B6B-B352-16E938CAA766}" destId="{7C02F8FF-A9D1-460F-AA2D-3FB00FC6F62C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1C1114-DC22-405B-A776-AB5017F90236}">
      <dsp:nvSpPr>
        <dsp:cNvPr id="0" name=""/>
        <dsp:cNvSpPr/>
      </dsp:nvSpPr>
      <dsp:spPr>
        <a:xfrm>
          <a:off x="0" y="0"/>
          <a:ext cx="8128000" cy="1693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1" kern="1200" dirty="0" smtClean="0">
              <a:solidFill>
                <a:schemeClr val="tx1"/>
              </a:solidFill>
            </a:rPr>
            <a:t>направленность</a:t>
          </a:r>
          <a:endParaRPr lang="ru-RU" sz="3300" b="1" kern="1200" dirty="0">
            <a:solidFill>
              <a:schemeClr val="tx1"/>
            </a:solidFill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1" kern="1200" dirty="0" smtClean="0">
              <a:solidFill>
                <a:schemeClr val="tx1"/>
              </a:solidFill>
            </a:rPr>
            <a:t>Научная, культурная</a:t>
          </a:r>
          <a:endParaRPr lang="ru-RU" sz="2600" b="1" kern="1200" dirty="0">
            <a:solidFill>
              <a:schemeClr val="tx1"/>
            </a:solidFill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1" kern="1200" dirty="0" smtClean="0">
              <a:solidFill>
                <a:schemeClr val="tx1"/>
              </a:solidFill>
            </a:rPr>
            <a:t>Правовая, социальная</a:t>
          </a:r>
          <a:endParaRPr lang="ru-RU" sz="2600" b="1" kern="1200" dirty="0">
            <a:solidFill>
              <a:schemeClr val="tx1"/>
            </a:solidFill>
          </a:endParaRPr>
        </a:p>
      </dsp:txBody>
      <dsp:txXfrm>
        <a:off x="1794933" y="0"/>
        <a:ext cx="6333066" cy="1693333"/>
      </dsp:txXfrm>
    </dsp:sp>
    <dsp:sp modelId="{1C4B884E-22A4-4971-8A99-D608774326AA}">
      <dsp:nvSpPr>
        <dsp:cNvPr id="0" name=""/>
        <dsp:cNvSpPr/>
      </dsp:nvSpPr>
      <dsp:spPr>
        <a:xfrm>
          <a:off x="169333" y="169333"/>
          <a:ext cx="1625600" cy="1354666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E71168-D227-40D9-AF39-65DCE832F676}">
      <dsp:nvSpPr>
        <dsp:cNvPr id="0" name=""/>
        <dsp:cNvSpPr/>
      </dsp:nvSpPr>
      <dsp:spPr>
        <a:xfrm>
          <a:off x="0" y="1862666"/>
          <a:ext cx="8128000" cy="1693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1" kern="1200" dirty="0" smtClean="0">
              <a:solidFill>
                <a:schemeClr val="tx1"/>
              </a:solidFill>
            </a:rPr>
            <a:t>содержание</a:t>
          </a:r>
          <a:endParaRPr lang="ru-RU" sz="3300" b="1" kern="1200" dirty="0">
            <a:solidFill>
              <a:schemeClr val="tx1"/>
            </a:solidFill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1" kern="1200" dirty="0" smtClean="0">
              <a:solidFill>
                <a:schemeClr val="tx1"/>
              </a:solidFill>
            </a:rPr>
            <a:t>Самостоятельное исследование</a:t>
          </a:r>
          <a:endParaRPr lang="ru-RU" sz="2600" b="1" kern="1200" dirty="0">
            <a:solidFill>
              <a:schemeClr val="tx1"/>
            </a:solidFill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1" kern="1200" dirty="0" smtClean="0">
              <a:solidFill>
                <a:schemeClr val="tx1"/>
              </a:solidFill>
            </a:rPr>
            <a:t>Востребованность, применение</a:t>
          </a:r>
          <a:endParaRPr lang="ru-RU" sz="2600" b="1" kern="1200" dirty="0">
            <a:solidFill>
              <a:schemeClr val="tx1"/>
            </a:solidFill>
          </a:endParaRPr>
        </a:p>
      </dsp:txBody>
      <dsp:txXfrm>
        <a:off x="1794933" y="1862666"/>
        <a:ext cx="6333066" cy="1693333"/>
      </dsp:txXfrm>
    </dsp:sp>
    <dsp:sp modelId="{9536AB64-98CF-40AE-90DE-EACDF02A1085}">
      <dsp:nvSpPr>
        <dsp:cNvPr id="0" name=""/>
        <dsp:cNvSpPr/>
      </dsp:nvSpPr>
      <dsp:spPr>
        <a:xfrm>
          <a:off x="169333" y="2032000"/>
          <a:ext cx="1625600" cy="135466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40D8F7-6061-49B9-AF93-43FAC14FE096}">
      <dsp:nvSpPr>
        <dsp:cNvPr id="0" name=""/>
        <dsp:cNvSpPr/>
      </dsp:nvSpPr>
      <dsp:spPr>
        <a:xfrm>
          <a:off x="0" y="3725333"/>
          <a:ext cx="8128000" cy="1693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b="1" kern="1200" dirty="0" smtClean="0">
              <a:solidFill>
                <a:schemeClr val="tx1"/>
              </a:solidFill>
            </a:rPr>
            <a:t>форма</a:t>
          </a:r>
          <a:endParaRPr lang="ru-RU" sz="3300" b="1" kern="1200" dirty="0">
            <a:solidFill>
              <a:schemeClr val="tx1"/>
            </a:solidFill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1" kern="1200" dirty="0" smtClean="0">
              <a:solidFill>
                <a:schemeClr val="tx1"/>
              </a:solidFill>
            </a:rPr>
            <a:t>Четкие формулировки, структура</a:t>
          </a:r>
          <a:endParaRPr lang="ru-RU" sz="2600" b="1" kern="1200" dirty="0">
            <a:solidFill>
              <a:schemeClr val="tx1"/>
            </a:solidFill>
          </a:endParaRPr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1" kern="1200" dirty="0" smtClean="0">
              <a:solidFill>
                <a:schemeClr val="tx1"/>
              </a:solidFill>
            </a:rPr>
            <a:t>План работы, презентация результатов</a:t>
          </a:r>
          <a:endParaRPr lang="ru-RU" sz="2600" b="1" kern="1200" dirty="0">
            <a:solidFill>
              <a:schemeClr val="tx1"/>
            </a:solidFill>
          </a:endParaRPr>
        </a:p>
      </dsp:txBody>
      <dsp:txXfrm>
        <a:off x="1794933" y="3725333"/>
        <a:ext cx="6333066" cy="1693333"/>
      </dsp:txXfrm>
    </dsp:sp>
    <dsp:sp modelId="{DD87541D-C5FF-4FBF-8419-FBA8CC0A1E61}">
      <dsp:nvSpPr>
        <dsp:cNvPr id="0" name=""/>
        <dsp:cNvSpPr/>
      </dsp:nvSpPr>
      <dsp:spPr>
        <a:xfrm>
          <a:off x="169333" y="3894666"/>
          <a:ext cx="1625600" cy="1354666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5AD2D1-A1B9-46DC-9265-559DC0CDAB12}">
      <dsp:nvSpPr>
        <dsp:cNvPr id="0" name=""/>
        <dsp:cNvSpPr/>
      </dsp:nvSpPr>
      <dsp:spPr>
        <a:xfrm>
          <a:off x="2630178" y="3160"/>
          <a:ext cx="2842172" cy="1156989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 w="12700" cap="flat" cmpd="sng" algn="ctr">
          <a:solidFill>
            <a:schemeClr val="accent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прикладной</a:t>
          </a:r>
          <a:endParaRPr lang="ru-RU" sz="2300" b="1" kern="1200" dirty="0">
            <a:solidFill>
              <a:schemeClr val="tx1"/>
            </a:solidFill>
          </a:endParaRPr>
        </a:p>
      </dsp:txBody>
      <dsp:txXfrm>
        <a:off x="2686658" y="59640"/>
        <a:ext cx="2729212" cy="1044029"/>
      </dsp:txXfrm>
    </dsp:sp>
    <dsp:sp modelId="{54558E41-11C7-4455-9ACA-41089AF1D030}">
      <dsp:nvSpPr>
        <dsp:cNvPr id="0" name=""/>
        <dsp:cNvSpPr/>
      </dsp:nvSpPr>
      <dsp:spPr>
        <a:xfrm>
          <a:off x="1741138" y="581655"/>
          <a:ext cx="4620252" cy="4620252"/>
        </a:xfrm>
        <a:custGeom>
          <a:avLst/>
          <a:gdLst/>
          <a:ahLst/>
          <a:cxnLst/>
          <a:rect l="0" t="0" r="0" b="0"/>
          <a:pathLst>
            <a:path>
              <a:moveTo>
                <a:pt x="3736909" y="493268"/>
              </a:moveTo>
              <a:arcTo wR="2310126" hR="2310126" stAng="18488560" swAng="1059673"/>
            </a:path>
          </a:pathLst>
        </a:custGeom>
        <a:noFill/>
        <a:ln w="571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62566-6BF3-43F6-B995-9A86AC875EFF}">
      <dsp:nvSpPr>
        <dsp:cNvPr id="0" name=""/>
        <dsp:cNvSpPr/>
      </dsp:nvSpPr>
      <dsp:spPr>
        <a:xfrm>
          <a:off x="4853359" y="1599418"/>
          <a:ext cx="2789929" cy="1156989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accent6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исследовательский</a:t>
          </a:r>
          <a:endParaRPr lang="ru-RU" sz="2300" b="1" kern="1200" dirty="0">
            <a:solidFill>
              <a:schemeClr val="tx1"/>
            </a:solidFill>
          </a:endParaRPr>
        </a:p>
      </dsp:txBody>
      <dsp:txXfrm>
        <a:off x="4909839" y="1655898"/>
        <a:ext cx="2676969" cy="1044029"/>
      </dsp:txXfrm>
    </dsp:sp>
    <dsp:sp modelId="{871332A3-B636-4EAC-A7A3-02539AA995CF}">
      <dsp:nvSpPr>
        <dsp:cNvPr id="0" name=""/>
        <dsp:cNvSpPr/>
      </dsp:nvSpPr>
      <dsp:spPr>
        <a:xfrm>
          <a:off x="1741138" y="581655"/>
          <a:ext cx="4620252" cy="4620252"/>
        </a:xfrm>
        <a:custGeom>
          <a:avLst/>
          <a:gdLst/>
          <a:ahLst/>
          <a:cxnLst/>
          <a:rect l="0" t="0" r="0" b="0"/>
          <a:pathLst>
            <a:path>
              <a:moveTo>
                <a:pt x="4617101" y="2189512"/>
              </a:moveTo>
              <a:arcTo wR="2310126" hR="2310126" stAng="21420430" swAng="2195114"/>
            </a:path>
          </a:pathLst>
        </a:custGeom>
        <a:noFill/>
        <a:ln w="571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F46C71-A720-448D-9D8F-57FBD92F8ED1}">
      <dsp:nvSpPr>
        <dsp:cNvPr id="0" name=""/>
        <dsp:cNvSpPr/>
      </dsp:nvSpPr>
      <dsp:spPr>
        <a:xfrm>
          <a:off x="4519130" y="4182218"/>
          <a:ext cx="1779984" cy="1156989"/>
        </a:xfrm>
        <a:prstGeom prst="roundRect">
          <a:avLst/>
        </a:prstGeom>
        <a:solidFill>
          <a:srgbClr val="FFFF00"/>
        </a:solidFill>
        <a:ln w="12700" cap="flat" cmpd="sng" algn="ctr">
          <a:solidFill>
            <a:schemeClr val="accent4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игровой</a:t>
          </a:r>
          <a:endParaRPr lang="ru-RU" sz="2300" b="1" kern="1200" dirty="0">
            <a:solidFill>
              <a:schemeClr val="tx1"/>
            </a:solidFill>
          </a:endParaRPr>
        </a:p>
      </dsp:txBody>
      <dsp:txXfrm>
        <a:off x="4575610" y="4238698"/>
        <a:ext cx="1667024" cy="1044029"/>
      </dsp:txXfrm>
    </dsp:sp>
    <dsp:sp modelId="{9F1D1524-33AE-4200-8EA0-3BD90D0E44B2}">
      <dsp:nvSpPr>
        <dsp:cNvPr id="0" name=""/>
        <dsp:cNvSpPr/>
      </dsp:nvSpPr>
      <dsp:spPr>
        <a:xfrm>
          <a:off x="1741138" y="581655"/>
          <a:ext cx="4620252" cy="4620252"/>
        </a:xfrm>
        <a:custGeom>
          <a:avLst/>
          <a:gdLst/>
          <a:ahLst/>
          <a:cxnLst/>
          <a:rect l="0" t="0" r="0" b="0"/>
          <a:pathLst>
            <a:path>
              <a:moveTo>
                <a:pt x="2768824" y="4574254"/>
              </a:moveTo>
              <a:arcTo wR="2310126" hR="2310126" stAng="4712834" swAng="1374332"/>
            </a:path>
          </a:pathLst>
        </a:custGeom>
        <a:noFill/>
        <a:ln w="571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BE57B7-F96A-4C1F-8030-CBDEF2C33020}">
      <dsp:nvSpPr>
        <dsp:cNvPr id="0" name=""/>
        <dsp:cNvSpPr/>
      </dsp:nvSpPr>
      <dsp:spPr>
        <a:xfrm>
          <a:off x="1803414" y="4182218"/>
          <a:ext cx="1779984" cy="1156989"/>
        </a:xfrm>
        <a:prstGeom prst="round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творческий</a:t>
          </a:r>
          <a:endParaRPr lang="ru-RU" sz="2300" b="1" kern="1200" dirty="0">
            <a:solidFill>
              <a:schemeClr val="tx1"/>
            </a:solidFill>
          </a:endParaRPr>
        </a:p>
      </dsp:txBody>
      <dsp:txXfrm>
        <a:off x="1859894" y="4238698"/>
        <a:ext cx="1667024" cy="1044029"/>
      </dsp:txXfrm>
    </dsp:sp>
    <dsp:sp modelId="{604B64C2-EB8D-42A9-8138-B35491233993}">
      <dsp:nvSpPr>
        <dsp:cNvPr id="0" name=""/>
        <dsp:cNvSpPr/>
      </dsp:nvSpPr>
      <dsp:spPr>
        <a:xfrm>
          <a:off x="1741138" y="581655"/>
          <a:ext cx="4620252" cy="4620252"/>
        </a:xfrm>
        <a:custGeom>
          <a:avLst/>
          <a:gdLst/>
          <a:ahLst/>
          <a:cxnLst/>
          <a:rect l="0" t="0" r="0" b="0"/>
          <a:pathLst>
            <a:path>
              <a:moveTo>
                <a:pt x="385803" y="3588275"/>
              </a:moveTo>
              <a:arcTo wR="2310126" hR="2310126" stAng="8784456" swAng="2195114"/>
            </a:path>
          </a:pathLst>
        </a:custGeom>
        <a:noFill/>
        <a:ln w="571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B70ECC-9E2C-4020-9308-746621BB115F}">
      <dsp:nvSpPr>
        <dsp:cNvPr id="0" name=""/>
        <dsp:cNvSpPr/>
      </dsp:nvSpPr>
      <dsp:spPr>
        <a:xfrm>
          <a:off x="484710" y="1599418"/>
          <a:ext cx="2738986" cy="1156989"/>
        </a:xfrm>
        <a:prstGeom prst="roundRect">
          <a:avLst/>
        </a:prstGeom>
        <a:solidFill>
          <a:schemeClr val="bg2">
            <a:lumMod val="90000"/>
          </a:schemeClr>
        </a:solidFill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информационный</a:t>
          </a:r>
          <a:endParaRPr lang="ru-RU" sz="2300" b="1" kern="1200" dirty="0">
            <a:solidFill>
              <a:schemeClr val="tx1"/>
            </a:solidFill>
          </a:endParaRPr>
        </a:p>
      </dsp:txBody>
      <dsp:txXfrm>
        <a:off x="541190" y="1655898"/>
        <a:ext cx="2626026" cy="1044029"/>
      </dsp:txXfrm>
    </dsp:sp>
    <dsp:sp modelId="{7C02F8FF-A9D1-460F-AA2D-3FB00FC6F62C}">
      <dsp:nvSpPr>
        <dsp:cNvPr id="0" name=""/>
        <dsp:cNvSpPr/>
      </dsp:nvSpPr>
      <dsp:spPr>
        <a:xfrm>
          <a:off x="1741138" y="581655"/>
          <a:ext cx="4620252" cy="4620252"/>
        </a:xfrm>
        <a:custGeom>
          <a:avLst/>
          <a:gdLst/>
          <a:ahLst/>
          <a:cxnLst/>
          <a:rect l="0" t="0" r="0" b="0"/>
          <a:pathLst>
            <a:path>
              <a:moveTo>
                <a:pt x="399377" y="1011771"/>
              </a:moveTo>
              <a:arcTo wR="2310126" hR="2310126" stAng="12851768" swAng="1059673"/>
            </a:path>
          </a:pathLst>
        </a:custGeom>
        <a:noFill/>
        <a:ln w="571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7C2DF-3A4E-4074-9182-CCF460B26FD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5DAA-1A8E-440D-B994-561D6EE7C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9739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7C2DF-3A4E-4074-9182-CCF460B26FD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5DAA-1A8E-440D-B994-561D6EE7C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14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7C2DF-3A4E-4074-9182-CCF460B26FD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5DAA-1A8E-440D-B994-561D6EE7C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8514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7C2DF-3A4E-4074-9182-CCF460B26FD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5DAA-1A8E-440D-B994-561D6EE7C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5070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7C2DF-3A4E-4074-9182-CCF460B26FD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5DAA-1A8E-440D-B994-561D6EE7C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607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7C2DF-3A4E-4074-9182-CCF460B26FD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5DAA-1A8E-440D-B994-561D6EE7C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73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7C2DF-3A4E-4074-9182-CCF460B26FD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5DAA-1A8E-440D-B994-561D6EE7C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551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7C2DF-3A4E-4074-9182-CCF460B26FD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5DAA-1A8E-440D-B994-561D6EE7C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08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7C2DF-3A4E-4074-9182-CCF460B26FD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5DAA-1A8E-440D-B994-561D6EE7C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4062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7C2DF-3A4E-4074-9182-CCF460B26FD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5DAA-1A8E-440D-B994-561D6EE7C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970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7C2DF-3A4E-4074-9182-CCF460B26FD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05DAA-1A8E-440D-B994-561D6EE7C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894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7C2DF-3A4E-4074-9182-CCF460B26FDD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05DAA-1A8E-440D-B994-561D6EE7C7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746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02774" y="121443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ИТОГОВЫЙ ИНДИВИДУАЛЬНЫЙ</a:t>
            </a:r>
            <a:br>
              <a:rPr lang="ru-RU" b="1" dirty="0" smtClean="0"/>
            </a:br>
            <a:r>
              <a:rPr lang="ru-RU" b="1" dirty="0" smtClean="0"/>
              <a:t> ПРОЕКТ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7153" y="4136428"/>
            <a:ext cx="9144000" cy="1655762"/>
          </a:xfrm>
        </p:spPr>
        <p:txBody>
          <a:bodyPr/>
          <a:lstStyle/>
          <a:p>
            <a:r>
              <a:rPr lang="ru-RU" b="1" i="1" dirty="0" smtClean="0"/>
              <a:t>УСТАНОВОЧНАЯ КОНФЕРЕНЦИЯ</a:t>
            </a:r>
          </a:p>
          <a:p>
            <a:r>
              <a:rPr lang="ru-RU" b="1" i="1" dirty="0" smtClean="0"/>
              <a:t>9-10 классы</a:t>
            </a:r>
            <a:endParaRPr lang="ru-RU" b="1" i="1" dirty="0"/>
          </a:p>
        </p:txBody>
      </p:sp>
      <p:pic>
        <p:nvPicPr>
          <p:cNvPr id="4" name="Рисунок 3" descr="File:HEB &lt;strong&gt;project&lt;/strong&gt; flow icon 02 charts and calendar.svg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62" y="249382"/>
            <a:ext cx="2553195" cy="2553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837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71897" y="117693"/>
            <a:ext cx="10747168" cy="6063198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Сформулировать гипотезу проекта.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Гипотеза - это предположение, выдвигаемое для объяснения какого-либо явления, которое не подтверждено и не опровергнуто. Гипотеза - это научное предположение, дающее объяснение каких-либо фактов, явлений и процессов, которое надо подтвердить или опровергнуть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Гипотеза должна удовлетворять ряду требований: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быть проверяемой;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содержать предположение;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быть логически непротиворечивой;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•	соответствовать фактам.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формулировок гипотез можно использовать шаблоны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Что-то влияет на что-то в том случае, если... </a:t>
            </a:r>
            <a:endParaRPr lang="ru-RU" sz="20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Предполагается, что формирование чего-либо становится действенным при каких-либо условиях. </a:t>
            </a:r>
            <a:endParaRPr lang="ru-RU" sz="20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Что-то будет успешным, если... </a:t>
            </a:r>
            <a:endParaRPr lang="ru-RU" sz="20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Предполагается, что применение чего-либо позволит повысить уровень чего-либо.</a:t>
            </a:r>
            <a:endParaRPr lang="ru-RU" sz="2000" b="1" i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Помни!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Одно исследование – одна гипотеза.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17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56706" y="834195"/>
            <a:ext cx="9144000" cy="4893647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Выбрать методы исследования.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 - это способ достижения цели.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 выполнении исследовательского проекта чаще используют эмпирические и теоретические методы.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Эмпирические методы познания: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наблюдение — целенаправленное восприятие явлений без вмешательства в них;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эксперимент — изучение явлений в контролируемых и управляемых условиях;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измерение - определение отношения измеряемой величины к эталону (например, метру);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сравнение — выявление сходства или различия объектов или их признаков.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05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38152" y="241257"/>
            <a:ext cx="10331532" cy="6247864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Теоретические методы познания: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— процесс мысленного или реального расчленения предмета, явления на части (признаки, свойства, отношения);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синтез - соединение выделенных в ходе анализа сторон предмета в единое целое;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классификация — объединение различных объектов в группы на основе общих признаков (классификация животных, растений и т.д.);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абстрагирование - отвлечение в процессе познания от некоторых свойств объекта с целью углубленного исследования одной определенной его стороны (результат абстрагирования — абстрактные понятия, такие, как цвет, кривизна, красота и т.д.);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формализация - отображение знания в знаковом, символическом виде (в математических формулах, химических символах и т.д.);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аналогия - умозаключение о сходстве объектов в определенном отношении на основе их сходства в ряде других отношений;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моделирование — создание и изучение заместителя (модели) объекта (например, компьютерное моделирование генома человека);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идеализация — создание понятий для объектов, не существующих в действительности, но имеющих прообраз в ней (геометрическая точка, шар, идеальный газ);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дедукция - движение от общего к частному;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индукция — движение от частного (фактов) к общему утверждению.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Внимание!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Отбор методов совершается при обязательном руководстве педагога.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23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1693" y="798707"/>
            <a:ext cx="10181112" cy="4524315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Определить предмет и объект исследования.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 – реально существующий организм, явление, какой – либо предмет.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Предмет исследования - особенности объекта, которые будут исследованы в работе.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Пример: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 – вода               Предмет – химические качества воды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Объект – воздух         Предмет – микрофлора воздуха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Составить план исследования.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План исследования включает все основные этапы.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Составить список необходимой литературы.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Список литературы составляется совместно с руководителем проекта. 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17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94213" y="584952"/>
            <a:ext cx="9302338" cy="5632311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Работа с информацией.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с информацией проходит несколько этапов.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этого необходимо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подобрать по теме проекта необходимую литературу совместно с руководителем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работа с литературными источниками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Отдельные высказывания, цитаты, цифровые данные должны иметь ссылки: автор, название произведения, издательство, год и место издания, страницы. Прежде чем приступить к работе над источником, необходимо в верхней части листа произвести его библиографическое описание, указать раздел плана по теме исследования, к которому относится выписка, а затем производить реферирование литературного источника.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В) систематизация и анализ информации, полученной из литературных источников.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50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5464" y="802573"/>
            <a:ext cx="8720447" cy="4893647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Написать исследовательский </a:t>
            </a:r>
            <a:r>
              <a:rPr lang="ru-RU" sz="24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 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составленным планом и предъявляемыми требованиями.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формат бумаги – А 4;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цвет бумаги – белый;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цвет основного текста – черный;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цвет заголовков, выделений, схем, рисунков и т.д. – произвольный;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шрифт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Times New Roman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размером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14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пт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межстрочный интервал – полуторный;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поля: слева – 25 мм, справа –  15 мм, сверху – 15 мм, снизу – 15 мм;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выравнивание – по ширине страницы;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страницы должны быть пронумерованы.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22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41714" y="881696"/>
            <a:ext cx="9052956" cy="4524315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11. Оформить проект в соответствии с требованиями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Титульный лист: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наименование учебного учреждения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Ф.И.О. автора проекта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проекта без кавычек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 темой указать вид работы и название науки, в области которой проведено исследование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сведения о научном руководителе.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Содержание.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Перечисляются разделы проекта.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Содержание можно оформить в виде нумерованного списка или просто название разделов. Обязательно указать номера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страниц.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67007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29838" y="748813"/>
            <a:ext cx="8506691" cy="4893647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2400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Введение.</a:t>
            </a:r>
            <a:endParaRPr lang="ru-RU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актуальность</a:t>
            </a:r>
            <a:endParaRPr lang="ru-RU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</a:t>
            </a:r>
            <a:endParaRPr lang="ru-RU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 и предмет исследования</a:t>
            </a:r>
            <a:endParaRPr lang="ru-RU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</a:t>
            </a:r>
            <a:endParaRPr lang="ru-RU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и задачи исследования</a:t>
            </a:r>
            <a:endParaRPr lang="ru-RU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гипотеза</a:t>
            </a:r>
            <a:endParaRPr lang="ru-RU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методы</a:t>
            </a:r>
            <a:endParaRPr lang="ru-RU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новизна и теоретическое обоснование.</a:t>
            </a:r>
            <a:endParaRPr lang="ru-RU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Основная часть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основное содержание проекта.</a:t>
            </a:r>
            <a:endParaRPr lang="ru-RU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этой части подробно излагаются полученные результаты, которые иллюстрируются с помощью таблиц, рисунков, графиков, диаграмм, фотографий и  т.д. </a:t>
            </a:r>
            <a:endParaRPr lang="ru-RU" sz="2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56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66898" y="731874"/>
            <a:ext cx="10153403" cy="4524315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u="sng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Оформление 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Таблица, занимающая не более 1/3 страницы, размещается прямо в тексте. Объёмные таблицы размещаются в Приложении, а в тексте указать ссылку на Приложение. Все таблицы имеют название и номер (если более одной; значок номера перед цифрой не ставится).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Оформление рисунков, графиков, диаграмм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Должны иметь название. Схемы, графики, диаграммы необходимо пронумеровать (схемы – отдельно, графики – отдельно, рисунки – отдельно).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оформлении схем указываются условные обозначения и их расшифровка.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оформлении графиков, диаграмм подписать название осей и указать цену деления каждой оси.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57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2530" y="1250384"/>
            <a:ext cx="9951522" cy="3785652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 проекта может быть иллюстрирован </a:t>
            </a:r>
            <a:r>
              <a:rPr lang="ru-RU" sz="2400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фотографиями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Их тоже необходимо пронумеровать и они должны иметь название. Если фотография не принадлежит автору проекта, то необходимо указать автора данной фотографии.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Весь наглядный материал располагается по ходу изложения теоретического материала. Если рисунки, графики, схемы, диаграммы объёмные, то их лучше поместить в конце исследовательской работы, в Приложении.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Заключение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Подводим общие итоги работы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9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52998" y="1953677"/>
            <a:ext cx="8209808" cy="2858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Выполнение итогового проекта обязательно для каждого обучающегося 9 класса, перешедшего на обучение по ФГОС ООО, его невыполнение равноценно получению неудовлетворительной оценки по любому учебному предмету. Проект является формой допуска обучающегося к ГИА. В течение 9-го года обучения обучающийся обязан выполнить один итоговый проект. 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 descr="Как используется &lt;strong&gt;восклицательный знак&lt;/strong&gt; в английском языке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65" y="577150"/>
            <a:ext cx="2727768" cy="1815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05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6279" y="1036628"/>
            <a:ext cx="10224655" cy="4154984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Библиография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Указываем источники информации. Они могут быть на русском и иностранном языках. Источники информации должны быть современными. В списке источники располагаем в алфавитном порядке, номеруются. В начале записываем книги, затем статьи, сайты и в конце списка – источники на иностранном языке.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списке книг указываем автора, название книги, год издания, издательство, количество страниц. Если источником информации является журнал, то вначале пишем автора статьи, потом название статьи, название журнала, год издания, номер журнала и страницы, на которой расположена статья.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Приложение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необязательная часть).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2585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wdDnDiag">
          <a:fgClr>
            <a:schemeClr val="accent4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Есть ли в исламе понятие «&lt;strong&gt;удача&lt;/strong&gt;»?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2098" y="232229"/>
            <a:ext cx="6340299" cy="63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97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22369" y="427991"/>
            <a:ext cx="6096000" cy="101438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07000"/>
              </a:lnSpc>
              <a:tabLst>
                <a:tab pos="180340" algn="l"/>
              </a:tabLst>
            </a:pP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Требования к подготовке итогового индивидуального проекта</a:t>
            </a:r>
            <a:endParaRPr lang="ru-RU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Фильмы про &lt;strong&gt;учителей&lt;/strong&gt; &lt;strong&gt;и&lt;/strong&gt; &lt;strong&gt;учеников&lt;/strong&gt;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895" y="1674470"/>
            <a:ext cx="4493574" cy="22467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 descr="&lt;strong&gt;КЛАССНЫЙ РУКОВОДИТЕЛЬ&lt;/strong&gt; - YouTub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8837" y="4153356"/>
            <a:ext cx="4218379" cy="237283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Рисунок 5" descr="Социальные нормы и &lt;strong&gt;асоциальное поведение&lt;/strong&gt; - Мой класс (МБОУ ...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652"/>
          <a:stretch/>
        </p:blipFill>
        <p:spPr>
          <a:xfrm>
            <a:off x="7539531" y="1588110"/>
            <a:ext cx="3848905" cy="25326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4261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9952" y="123070"/>
            <a:ext cx="8918340" cy="5305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07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Требования к содержанию и направленности проекта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511695041"/>
              </p:ext>
            </p:extLst>
          </p:nvPr>
        </p:nvGraphicFramePr>
        <p:xfrm>
          <a:off x="1925122" y="105803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Рисунок 3" descr="&lt;strong&gt;Наука&lt;/strong&gt; — Википедия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9586" y="1153034"/>
            <a:ext cx="1363540" cy="1543073"/>
          </a:xfrm>
          <a:prstGeom prst="rect">
            <a:avLst/>
          </a:prstGeom>
        </p:spPr>
      </p:pic>
      <p:pic>
        <p:nvPicPr>
          <p:cNvPr id="5" name="Рисунок 4" descr="Lean Processes that Drive Results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360" y="5104173"/>
            <a:ext cx="1451766" cy="1023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69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5238" y="154379"/>
            <a:ext cx="9112334" cy="816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ctr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Типы </a:t>
            </a: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проектов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149403"/>
              </p:ext>
            </p:extLst>
          </p:nvPr>
        </p:nvGraphicFramePr>
        <p:xfrm>
          <a:off x="1187527" y="1258783"/>
          <a:ext cx="9900060" cy="438159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{5A111915-BE36-4E01-A7E5-04B1672EAD32}</a:tableStyleId>
              </a:tblPr>
              <a:tblGrid>
                <a:gridCol w="3646572">
                  <a:extLst>
                    <a:ext uri="{9D8B030D-6E8A-4147-A177-3AD203B41FA5}">
                      <a16:colId xmlns:a16="http://schemas.microsoft.com/office/drawing/2014/main" val="2345182496"/>
                    </a:ext>
                  </a:extLst>
                </a:gridCol>
                <a:gridCol w="6122454">
                  <a:extLst>
                    <a:ext uri="{9D8B030D-6E8A-4147-A177-3AD203B41FA5}">
                      <a16:colId xmlns:a16="http://schemas.microsoft.com/office/drawing/2014/main" val="760382524"/>
                    </a:ext>
                  </a:extLst>
                </a:gridCol>
                <a:gridCol w="131034">
                  <a:extLst>
                    <a:ext uri="{9D8B030D-6E8A-4147-A177-3AD203B41FA5}">
                      <a16:colId xmlns:a16="http://schemas.microsoft.com/office/drawing/2014/main" val="2413984639"/>
                    </a:ext>
                  </a:extLst>
                </a:gridCol>
              </a:tblGrid>
              <a:tr h="2550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Тип проекта 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41" marR="4294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Цель проекта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41" marR="4294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41" marR="42941" marT="0" marB="0"/>
                </a:tc>
                <a:extLst>
                  <a:ext uri="{0D108BD9-81ED-4DB2-BD59-A6C34878D82A}">
                    <a16:rowId xmlns:a16="http://schemas.microsoft.com/office/drawing/2014/main" val="67046129"/>
                  </a:ext>
                </a:extLst>
              </a:tr>
              <a:tr h="7650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Практико-ориентированный, социальный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41" marR="4294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Решение практических </a:t>
                      </a:r>
                      <a:r>
                        <a:rPr lang="ru-RU" sz="2000" b="1" dirty="0" smtClean="0">
                          <a:effectLst/>
                        </a:rPr>
                        <a:t>задач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41" marR="42941" marT="0" marB="0"/>
                </a:tc>
                <a:tc row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41" marR="42941" marT="0" marB="0"/>
                </a:tc>
                <a:extLst>
                  <a:ext uri="{0D108BD9-81ED-4DB2-BD59-A6C34878D82A}">
                    <a16:rowId xmlns:a16="http://schemas.microsoft.com/office/drawing/2014/main" val="626399411"/>
                  </a:ext>
                </a:extLst>
              </a:tr>
              <a:tr h="5100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Исследовательский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41" marR="4294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Доказательство или опровержение какой-либо </a:t>
                      </a:r>
                      <a:r>
                        <a:rPr lang="ru-RU" sz="2000" b="1" dirty="0" smtClean="0">
                          <a:effectLst/>
                        </a:rPr>
                        <a:t>гипотезы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41" marR="4294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694650"/>
                  </a:ext>
                </a:extLst>
              </a:tr>
              <a:tr h="5100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Информационный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41" marR="4294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Сбор информации о каком-либо объекте или явлении, анализ </a:t>
                      </a:r>
                      <a:r>
                        <a:rPr lang="ru-RU" sz="2000" b="1" dirty="0" smtClean="0">
                          <a:effectLst/>
                        </a:rPr>
                        <a:t>информации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41" marR="4294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561183"/>
                  </a:ext>
                </a:extLst>
              </a:tr>
              <a:tr h="5100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Творческий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41" marR="4294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Привлечение интереса публики к проблеме </a:t>
                      </a:r>
                      <a:r>
                        <a:rPr lang="ru-RU" sz="2000" b="1" dirty="0" smtClean="0">
                          <a:effectLst/>
                        </a:rPr>
                        <a:t>проекта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41" marR="4294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573824"/>
                  </a:ext>
                </a:extLst>
              </a:tr>
              <a:tr h="15825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Игровой или ролевой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41" marR="42941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Представление опыта участия в решении проблемы </a:t>
                      </a:r>
                      <a:r>
                        <a:rPr lang="ru-RU" sz="2000" dirty="0" smtClean="0">
                          <a:effectLst/>
                        </a:rPr>
                        <a:t>проекта</a:t>
                      </a:r>
                      <a:endParaRPr lang="ru-RU" sz="20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941" marR="4294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4091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929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0211" y="254743"/>
            <a:ext cx="4309065" cy="5533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algn="ctr">
              <a:lnSpc>
                <a:spcPct val="107000"/>
              </a:lnSpc>
            </a:pP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Типы и цели 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проектов</a:t>
            </a:r>
            <a:endParaRPr lang="ru-RU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137879815"/>
              </p:ext>
            </p:extLst>
          </p:nvPr>
        </p:nvGraphicFramePr>
        <p:xfrm>
          <a:off x="1936997" y="808100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7579848" y="1125184"/>
            <a:ext cx="316147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2">
                    <a:lumMod val="75000"/>
                  </a:schemeClr>
                </a:solidFill>
              </a:rPr>
              <a:t>Решение практических задач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160587" y="3535762"/>
            <a:ext cx="260924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Доказательство или </a:t>
            </a:r>
            <a:endParaRPr lang="ru-RU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опровержение</a:t>
            </a:r>
          </a:p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какой-либо гипотезы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8178" y="808100"/>
            <a:ext cx="25237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bg2">
                    <a:lumMod val="50000"/>
                  </a:schemeClr>
                </a:solidFill>
              </a:rPr>
              <a:t>Сбор информации </a:t>
            </a:r>
            <a:endParaRPr lang="ru-RU" sz="20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</a:rPr>
              <a:t>о 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</a:rPr>
              <a:t>каком-либо 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</a:rPr>
              <a:t>объекте</a:t>
            </a:r>
          </a:p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</a:rPr>
              <a:t>или явлении, </a:t>
            </a:r>
            <a:endParaRPr lang="ru-RU" sz="20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</a:rPr>
              <a:t>анализ 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</a:rPr>
              <a:t>информации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85151" y="4926830"/>
            <a:ext cx="244028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Привлечение </a:t>
            </a:r>
            <a:endParaRPr lang="ru-RU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интереса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публики </a:t>
            </a:r>
            <a:endParaRPr lang="ru-RU" sz="20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к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проблеме проекта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412480" y="5023010"/>
            <a:ext cx="26578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Представление</a:t>
            </a:r>
          </a:p>
          <a:p>
            <a:pPr algn="ctr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опыта участия </a:t>
            </a:r>
            <a:endParaRPr lang="ru-RU" sz="20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в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решении </a:t>
            </a:r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проблемы</a:t>
            </a:r>
          </a:p>
          <a:p>
            <a:pPr algn="ctr"/>
            <a:r>
              <a:rPr lang="ru-RU" sz="20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4">
                    <a:lumMod val="50000"/>
                  </a:schemeClr>
                </a:solidFill>
              </a:rPr>
              <a:t>проекта</a:t>
            </a:r>
          </a:p>
        </p:txBody>
      </p:sp>
    </p:spTree>
    <p:extLst>
      <p:ext uri="{BB962C8B-B14F-4D97-AF65-F5344CB8AC3E}">
        <p14:creationId xmlns:p14="http://schemas.microsoft.com/office/powerpoint/2010/main" val="290346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4816" y="588267"/>
            <a:ext cx="97773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 представления </a:t>
            </a: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результатов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(проектный </a:t>
            </a: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продукт)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78577" y="1436385"/>
            <a:ext cx="937359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нализ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данных социологического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опроса,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атлас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атрибуты несуществующего государства,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бизнес-план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веб-сайт,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видеофильм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выставка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газета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журнал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действующая фирма,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игра,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коллекция,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компьютерная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анимация,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оформление кабинета,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пакет рекомендаций,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стендовый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доклад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сценарий,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статья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сказка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костюм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макет,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модель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музыкальное произведение,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мультимедийный продукт,</a:t>
            </a:r>
          </a:p>
          <a:p>
            <a:pPr algn="ctr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отчёты о проведённых исследованиях,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праздник, 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публикация, </a:t>
            </a:r>
          </a:p>
          <a:p>
            <a:pPr algn="ctr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путеводитель,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реферат,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справочник,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школьного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самоуправления,</a:t>
            </a:r>
          </a:p>
          <a:p>
            <a:pPr algn="ctr">
              <a:spcAft>
                <a:spcPts val="0"/>
              </a:spcAft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серия иллюстраций,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учебное пособие,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чертеж, </a:t>
            </a:r>
            <a:r>
              <a:rPr lang="en-US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экскурсия и т.д.</a:t>
            </a:r>
          </a:p>
          <a:p>
            <a:pPr>
              <a:spcAft>
                <a:spcPts val="0"/>
              </a:spcAft>
            </a:pP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04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77339" y="608703"/>
            <a:ext cx="8708571" cy="5262979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необходимо, чтобы написать исследовательский проект?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1.Выбрать тему для исследования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Чтобы правильно выбрать тему для  проекта, надо ответить на вопрос «Что мне интересно?»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Правильно сформулировать тему проекта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– начало научной работы ученика.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правильного формулирования темы, соблюдай ряд правил: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исследования формулируется в виде одного назывного предложения;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теме отражаются объект и предмет исследования;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теме исследования может быть отражена проблема исследования;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количество слов в теме от 5 – 12.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43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89215" y="406822"/>
            <a:ext cx="8447314" cy="6001643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Определить цель и задачи проекта.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исследовательской работы – это конечный результат, который достигает исследователь.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формулировки цели исследования можно использовать шаблоны: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определить…;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составить….;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выявить...;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установить...;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обосновать...;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уточнить...;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разработать...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исследования – это путь (пути), ведущие к достижению цели. Они уточняют цель, описывают работу. Оптимальное количество задач 3 – 5. 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63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1343</Words>
  <Application>Microsoft Office PowerPoint</Application>
  <PresentationFormat>Широкоэкранный</PresentationFormat>
  <Paragraphs>179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Symbol</vt:lpstr>
      <vt:lpstr>Times New Roman</vt:lpstr>
      <vt:lpstr>Wingdings</vt:lpstr>
      <vt:lpstr>Тема Office</vt:lpstr>
      <vt:lpstr>ИТОГОВЫЙ ИНДИВИДУАЛЬНЫЙ  ПРОЕКТ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Marina</dc:creator>
  <cp:lastModifiedBy>Marina</cp:lastModifiedBy>
  <cp:revision>11</cp:revision>
  <dcterms:created xsi:type="dcterms:W3CDTF">2020-09-10T13:25:16Z</dcterms:created>
  <dcterms:modified xsi:type="dcterms:W3CDTF">2020-09-10T16:31:22Z</dcterms:modified>
</cp:coreProperties>
</file>