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Рамка 8"/>
          <p:cNvSpPr/>
          <p:nvPr userDrawn="1"/>
        </p:nvSpPr>
        <p:spPr>
          <a:xfrm>
            <a:off x="15900" y="0"/>
            <a:ext cx="9128100" cy="6858000"/>
          </a:xfrm>
          <a:prstGeom prst="frame">
            <a:avLst>
              <a:gd name="adj1" fmla="val 648"/>
            </a:avLst>
          </a:prstGeom>
          <a:solidFill>
            <a:srgbClr val="FFC000"/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Picture 2" descr="http://i68.beon.ru/18/50/1985018/87/74239987/0_7eb41_4cc3c868_XL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32" y="1143000"/>
            <a:ext cx="39338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i68.beon.ru/18/50/1985018/87/74239987/0_7eb41_4cc3c868_XL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8120" y="-922960"/>
            <a:ext cx="39338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i68.beon.ru/18/50/1985018/87/74239987/0_7eb41_4cc3c868_XL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64088" y="1143000"/>
            <a:ext cx="3779912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i68.beon.ru/18/50/1985018/87/74239987/0_7eb41_4cc3c868_XL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210175" y="-32373"/>
            <a:ext cx="3933825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68.beon.ru/18/50/1985018/87/74239987/0_7eb41_4cc3c868_XL.png" TargetMode="External"/><Relationship Id="rId2" Type="http://schemas.openxmlformats.org/officeDocument/2006/relationships/hyperlink" Target="https://im0-tub-ru.yandex.net/i?id=1605f0234037e29de2a2831395e2dfee&amp;n=33&amp;h=215&amp;w=34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Универсальные шаблоны для презентации «Золотые»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Щербакова Е.В.</a:t>
            </a:r>
          </a:p>
          <a:p>
            <a:r>
              <a:rPr lang="ru-RU" dirty="0" smtClean="0"/>
              <a:t>МАОУ СОШ № 2</a:t>
            </a:r>
          </a:p>
          <a:p>
            <a:r>
              <a:rPr lang="ru-RU" dirty="0" smtClean="0"/>
              <a:t>г. Реж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05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191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250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5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Интернет-источники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800" dirty="0" smtClean="0"/>
          </a:p>
          <a:p>
            <a:r>
              <a:rPr lang="en-US" sz="1800" dirty="0">
                <a:hlinkClick r:id="rId2"/>
              </a:rPr>
              <a:t>https://</a:t>
            </a:r>
            <a:r>
              <a:rPr lang="en-US" sz="1800" dirty="0" smtClean="0">
                <a:hlinkClick r:id="rId2"/>
              </a:rPr>
              <a:t>im0-tub-ru.yandex.net/i?id=1605f0234037e29de2a2831395e2dfee&amp;n=33&amp;h=215&amp;w=343</a:t>
            </a:r>
            <a:endParaRPr lang="ru-RU" sz="1800" dirty="0" smtClean="0"/>
          </a:p>
          <a:p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i68.beon.ru/18/50/1985018/87/74239987/0_7eb41_4cc3c868_XL.png</a:t>
            </a:r>
            <a:endParaRPr lang="ru-RU" sz="1800" dirty="0" smtClean="0"/>
          </a:p>
          <a:p>
            <a:endParaRPr lang="ru-RU" sz="18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10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24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Универсальные шаблоны для презентации «Золотые»</vt:lpstr>
      <vt:lpstr>Презентация PowerPoint</vt:lpstr>
      <vt:lpstr>Презентация PowerPoint</vt:lpstr>
      <vt:lpstr>Презентация PowerPoint</vt:lpstr>
      <vt:lpstr>Интернет-источники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Samsung</cp:lastModifiedBy>
  <cp:revision>25</cp:revision>
  <dcterms:created xsi:type="dcterms:W3CDTF">2017-08-02T06:51:56Z</dcterms:created>
  <dcterms:modified xsi:type="dcterms:W3CDTF">2017-08-04T07:42:23Z</dcterms:modified>
</cp:coreProperties>
</file>