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71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5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23528" y="692696"/>
            <a:ext cx="8424936" cy="274367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Художественный мир уральских сказов П.П. Бажова: </a:t>
            </a:r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искусство </a:t>
            </a:r>
            <a:r>
              <a:rPr lang="ru-RU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читателем</a:t>
            </a:r>
            <a:r>
              <a:rPr lang="ru-RU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9512" y="5085184"/>
            <a:ext cx="8784976" cy="1608584"/>
          </a:xfrm>
        </p:spPr>
        <p:txBody>
          <a:bodyPr>
            <a:noAutofit/>
          </a:bodyPr>
          <a:lstStyle/>
          <a:p>
            <a:pPr algn="l"/>
            <a:r>
              <a:rPr lang="ru-RU" sz="24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Номинация: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Изобразительная 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</a:t>
            </a:r>
            <a:b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Название: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мотивам сказа 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«Хрупкая веточка»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Участник: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МАОУ Лицей 88, 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А класс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</a:t>
            </a:r>
            <a:r>
              <a:rPr lang="ru-RU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Драпезо Светлана Викторовна</a:t>
            </a:r>
            <a:endParaRPr lang="ru-RU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rgbClr val="FFFF00"/>
              </a:solidFill>
            </a:endParaRPr>
          </a:p>
        </p:txBody>
      </p:sp>
      <p:pic>
        <p:nvPicPr>
          <p:cNvPr id="1029" name="Picture 5" descr="C:\Users\shumanskaya\Desktop\4-MV2L0zYRw-transfor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229239"/>
            <a:ext cx="33401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516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73156" y="2852936"/>
            <a:ext cx="3970843" cy="85496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Старкова</a:t>
            </a:r>
            <a:b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Полина</a:t>
            </a:r>
            <a:endParaRPr lang="ru-RU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shumanskaya\Desktop\бажов 2\4А\Старкова 4а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09" b="5716"/>
          <a:stretch/>
        </p:blipFill>
        <p:spPr bwMode="auto">
          <a:xfrm>
            <a:off x="-1" y="-18074"/>
            <a:ext cx="5173157" cy="6876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963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059" y="0"/>
            <a:ext cx="7076694" cy="854968"/>
          </a:xfrm>
        </p:spPr>
        <p:txBody>
          <a:bodyPr>
            <a:normAutofit/>
          </a:bodyPr>
          <a:lstStyle/>
          <a:p>
            <a:pPr algn="l"/>
            <a:r>
              <a:rPr lang="ru-RU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Межина</a:t>
            </a:r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Татьяна</a:t>
            </a:r>
            <a:endParaRPr lang="ru-RU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shumanskaya\Desktop\бажов 2\4А\Межина 4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720"/>
            <a:ext cx="8143077" cy="594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621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059" y="0"/>
            <a:ext cx="7076694" cy="854968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Лобанов Максим</a:t>
            </a:r>
            <a:endParaRPr lang="ru-RU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C:\Users\shumanskaya\Desktop\бажов 2\4А\Лобанов 4а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2" t="3018"/>
          <a:stretch/>
        </p:blipFill>
        <p:spPr bwMode="auto">
          <a:xfrm>
            <a:off x="0" y="945929"/>
            <a:ext cx="8233541" cy="5912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8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18</Words>
  <Application>Microsoft Office PowerPoint</Application>
  <PresentationFormat>Экран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«Художественный мир уральских сказов П.П. Бажова:  искусство быть читателем»</vt:lpstr>
      <vt:lpstr>Старкова Полина</vt:lpstr>
      <vt:lpstr>Межина Татьяна</vt:lpstr>
      <vt:lpstr>Лобанов Максим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Конкурс: «Художественный мир уральских сказов П.П. Бажова: искусство быть читателем» </dc:title>
  <dc:creator>shumanskaya</dc:creator>
  <cp:lastModifiedBy>admin</cp:lastModifiedBy>
  <cp:revision>9</cp:revision>
  <dcterms:created xsi:type="dcterms:W3CDTF">2024-02-01T07:12:04Z</dcterms:created>
  <dcterms:modified xsi:type="dcterms:W3CDTF">2024-02-01T09:14:03Z</dcterms:modified>
</cp:coreProperties>
</file>