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5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424936" cy="274367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мир уральских сказов П.П. Бажова: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читателем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60858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Изобразительная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сказа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«Хрупкая веточка»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Лицей 88,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А класс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Драпезо Светлана Викторовна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9" name="Picture 5" descr="C:\Users\shumanskaya\Desktop\4-MV2L0zYRw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29239"/>
            <a:ext cx="33401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3156" y="2852936"/>
            <a:ext cx="3970843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Старкова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shumanskaya\Desktop\бажов 2\4А\Старкова 4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9" b="5716"/>
          <a:stretch/>
        </p:blipFill>
        <p:spPr bwMode="auto">
          <a:xfrm>
            <a:off x="-1" y="-18074"/>
            <a:ext cx="5173157" cy="687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3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Межина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shumanskaya\Desktop\бажов 2\4А\Межина 4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8143077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2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Лобанов Максим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shumanskaya\Desktop\бажов 2\4А\Лобанов 4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" t="3018"/>
          <a:stretch/>
        </p:blipFill>
        <p:spPr bwMode="auto">
          <a:xfrm>
            <a:off x="0" y="945929"/>
            <a:ext cx="8233541" cy="591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18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«Художественный мир уральских сказов П.П. Бажова:  искусство быть читателем»</vt:lpstr>
      <vt:lpstr>Старкова Полина</vt:lpstr>
      <vt:lpstr>Межина Татьяна</vt:lpstr>
      <vt:lpstr>Лобанов Максим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Конкурс: «Художественный мир уральских сказов П.П. Бажова: искусство быть читателем» </dc:title>
  <dc:creator>shumanskaya</dc:creator>
  <cp:lastModifiedBy>admin</cp:lastModifiedBy>
  <cp:revision>9</cp:revision>
  <dcterms:created xsi:type="dcterms:W3CDTF">2024-02-01T07:12:04Z</dcterms:created>
  <dcterms:modified xsi:type="dcterms:W3CDTF">2024-02-01T09:14:03Z</dcterms:modified>
</cp:coreProperties>
</file>