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7477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7;&#1088;&#1086;&#1089;&#1074;&#1077;&#1097;&#1077;&#1085;&#1080;&#1103;%20&#8470;%2059%20&#1086;&#1090;%2020.02.2020%20&#1075;.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0;&#1089;&#1090;&#1077;&#1088;&#1089;&#1090;&#1074;&#1072;%20&#1086;&#1073;&#1088;&#1072;&#1079;&#1086;&#1074;&#1072;&#1085;&#1080;&#1103;%20&#1080;%20&#1084;&#1086;&#1083;&#1086;&#1076;&#1077;&#1078;&#1085;&#1086;&#1081;%20&#1087;&#1086;&#1083;&#1080;&#1090;&#1080;&#1082;&#1080;%20&#1057;&#1074;&#1077;&#1088;&#1076;&#1083;&#1086;&#1074;&#1089;&#1082;&#1086;&#1081;%20&#1086;&#1073;&#1083;&#1072;&#1089;&#1090;&#1080;%20&#8470;%20134-&#1048;%20&#1086;&#1090;%2016.06.2020%20&#1075;.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РЕГИОНАЛЬНЫЙ ОПЕРАТОР СПТ ЕМ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ПО СВЕРДЛОВСКОЙ ОБЛАСТИ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ГБУ СО ЦППМСП «ЛАДО»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" descr="C:\Users\Руководитель отдела\Desktop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2780928"/>
            <a:ext cx="1381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пройти социально-психологическое тестирование?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Тестирование проводится при наличии информированного согласия в письменной форме одного из родителей (законного представителя) обучающихся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>
              <a:spcBef>
                <a:spcPts val="0"/>
              </a:spcBef>
              <a:buSzPts val="1870"/>
              <a:buNone/>
            </a:pPr>
            <a:endParaRPr lang="ru-RU" sz="1100" dirty="0">
              <a:latin typeface="Arial"/>
              <a:ea typeface="Arial"/>
              <a:cs typeface="Arial"/>
              <a:sym typeface="Arial"/>
            </a:endParaRP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Согласие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фиксирует разрешение Вашему ребенку участвовать в тестировании, подтверждает Вашу осведомленность о цели тестирования, его длительности и возможных результатах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971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0" algn="just">
              <a:spcBef>
                <a:spcPts val="0"/>
              </a:spcBef>
              <a:buClr>
                <a:srgbClr val="000000"/>
              </a:buClr>
              <a:buSzTx/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Проведение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3" action="ppaction://hlinkfile"/>
              </a:rPr>
              <a:t>Приказа Министерства просвещения РФ от 20.02.2020 № 59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</a:rPr>
              <a:t>и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Приказа Министерства образования и молодёжной политики СО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от 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15.06.2023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№ 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175-И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«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Об организации проведения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социально-психологического тестирования обучающихся в общеобразовательных организациях и профессиональных образовательных организациях Свердловской области, направленного на профилактику незаконного потребления обучающимися наркотических средств и психотропных веществ с использованием единой 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методики в 2023/2024 учебном году».</a:t>
            </a:r>
            <a:endParaRPr lang="ru-RU" sz="2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869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сследование,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858</Words>
  <Application>Microsoft Office PowerPoint</Application>
  <PresentationFormat>Экран (4:3)</PresentationFormat>
  <Paragraphs>81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Как пройти социально-психологическое тестирование?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admin</cp:lastModifiedBy>
  <cp:revision>15</cp:revision>
  <dcterms:created xsi:type="dcterms:W3CDTF">2019-09-20T06:39:24Z</dcterms:created>
  <dcterms:modified xsi:type="dcterms:W3CDTF">2023-08-29T11:08:12Z</dcterms:modified>
</cp:coreProperties>
</file>